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2.xml" ContentType="application/vnd.openxmlformats-officedocument.presentationml.slideMaster+xml"/>
  <Override PartName="/ppt/slideMasters/slideMaster11.xml" ContentType="application/vnd.openxmlformats-officedocument.presentationml.slideMaster+xml"/>
  <Override PartName="/ppt/slideMasters/slideMaster10.xml" ContentType="application/vnd.openxmlformats-officedocument.presentationml.slideMaster+xml"/>
  <Override PartName="/ppt/slideMasters/slideMaster9.xml" ContentType="application/vnd.openxmlformats-officedocument.presentationml.slideMaster+xml"/>
  <Override PartName="/ppt/slideMasters/slideMaster8.xml" ContentType="application/vnd.openxmlformats-officedocument.presentationml.slideMaster+xml"/>
  <Override PartName="/ppt/slideMasters/slideMaster7.xml" ContentType="application/vnd.openxmlformats-officedocument.presentationml.slideMaster+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24.xml" ContentType="application/vnd.openxmlformats-officedocument.presentationml.slideMaster+xml"/>
  <Override PartName="/ppt/slideMasters/slideMaster23.xml" ContentType="application/vnd.openxmlformats-officedocument.presentationml.slideMaster+xml"/>
  <Override PartName="/ppt/slideMasters/slideMaster22.xml" ContentType="application/vnd.openxmlformats-officedocument.presentationml.slideMaster+xml"/>
  <Override PartName="/ppt/slideMasters/slideMaster21.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18.xml" ContentType="application/vnd.openxmlformats-officedocument.presentationml.slideMaster+xml"/>
  <Override PartName="/ppt/slideMasters/slideMaster17.xml" ContentType="application/vnd.openxmlformats-officedocument.presentationml.slideMaster+xml"/>
  <Override PartName="/ppt/slideMasters/slideMaster16.xml" ContentType="application/vnd.openxmlformats-officedocument.presentationml.slideMaster+xml"/>
  <Override PartName="/ppt/slideMasters/slideMaster15.xml" ContentType="application/vnd.openxmlformats-officedocument.presentationml.slideMaster+xml"/>
  <Override PartName="/ppt/slideMasters/_rels/slideMaster13.xml.rels" ContentType="application/vnd.openxmlformats-package.relationships+xml"/>
  <Override PartName="/ppt/slideMasters/_rels/slideMaster2.xml.rels" ContentType="application/vnd.openxmlformats-package.relationships+xml"/>
  <Override PartName="/ppt/slideMasters/_rels/slideMaster1.xml.rels" ContentType="application/vnd.openxmlformats-package.relationships+xml"/>
  <Override PartName="/ppt/slideMasters/_rels/slideMaster12.xml.rels" ContentType="application/vnd.openxmlformats-package.relationships+xml"/>
  <Override PartName="/ppt/slideMasters/_rels/slideMaster14.xml.rels" ContentType="application/vnd.openxmlformats-package.relationships+xml"/>
  <Override PartName="/ppt/slideMasters/_rels/slideMaster3.xml.rels" ContentType="application/vnd.openxmlformats-package.relationships+xml"/>
  <Override PartName="/ppt/slideMasters/_rels/slideMaster15.xml.rels" ContentType="application/vnd.openxmlformats-package.relationships+xml"/>
  <Override PartName="/ppt/slideMasters/_rels/slideMaster4.xml.rels" ContentType="application/vnd.openxmlformats-package.relationships+xml"/>
  <Override PartName="/ppt/slideMasters/_rels/slideMaster16.xml.rels" ContentType="application/vnd.openxmlformats-package.relationships+xml"/>
  <Override PartName="/ppt/slideMasters/_rels/slideMaster5.xml.rels" ContentType="application/vnd.openxmlformats-package.relationships+xml"/>
  <Override PartName="/ppt/slideMasters/_rels/slideMaster11.xml.rels" ContentType="application/vnd.openxmlformats-package.relationships+xml"/>
  <Override PartName="/ppt/slideMasters/_rels/slideMaster23.xml.rels" ContentType="application/vnd.openxmlformats-package.relationships+xml"/>
  <Override PartName="/ppt/slideMasters/_rels/slideMaster10.xml.rels" ContentType="application/vnd.openxmlformats-package.relationships+xml"/>
  <Override PartName="/ppt/slideMasters/_rels/slideMaster24.xml.rels" ContentType="application/vnd.openxmlformats-package.relationships+xml"/>
  <Override PartName="/ppt/slideMasters/_rels/slideMaster17.xml.rels" ContentType="application/vnd.openxmlformats-package.relationships+xml"/>
  <Override PartName="/ppt/slideMasters/_rels/slideMaster6.xml.rels" ContentType="application/vnd.openxmlformats-package.relationships+xml"/>
  <Override PartName="/ppt/slideMasters/_rels/slideMaster22.xml.rels" ContentType="application/vnd.openxmlformats-package.relationships+xml"/>
  <Override PartName="/ppt/slideMasters/_rels/slideMaster9.xml.rels" ContentType="application/vnd.openxmlformats-package.relationships+xml"/>
  <Override PartName="/ppt/slideMasters/_rels/slideMaster8.xml.rels" ContentType="application/vnd.openxmlformats-package.relationships+xml"/>
  <Override PartName="/ppt/slideMasters/_rels/slideMaster21.xml.rels" ContentType="application/vnd.openxmlformats-package.relationships+xml"/>
  <Override PartName="/ppt/slideMasters/_rels/slideMaster19.xml.rels" ContentType="application/vnd.openxmlformats-package.relationships+xml"/>
  <Override PartName="/ppt/slideMasters/_rels/slideMaster7.xml.rels" ContentType="application/vnd.openxmlformats-package.relationships+xml"/>
  <Override PartName="/ppt/slideMasters/_rels/slideMaster20.xml.rels" ContentType="application/vnd.openxmlformats-package.relationships+xml"/>
  <Override PartName="/ppt/slideMasters/_rels/slideMaster18.xml.rels" ContentType="application/vnd.openxmlformats-package.relationships+xml"/>
  <Override PartName="/ppt/slideMasters/slideMaster14.xml" ContentType="application/vnd.openxmlformats-officedocument.presentationml.slideMaster+xml"/>
  <Override PartName="/ppt/slideMasters/slideMaster1.xml" ContentType="application/vnd.openxmlformats-officedocument.presentationml.slideMaster+xml"/>
  <Override PartName="/ppt/slideMasters/slideMaster13.xml" ContentType="application/vnd.openxmlformats-officedocument.presentationml.slideMaster+xml"/>
  <Override PartName="/ppt/presProps.xml" ContentType="application/vnd.openxmlformats-officedocument.presentationml.presProps+xml"/>
  <Override PartName="/ppt/theme/theme10.xml" ContentType="application/vnd.openxmlformats-officedocument.theme+xml"/>
  <Override PartName="/ppt/theme/theme9.xml" ContentType="application/vnd.openxmlformats-officedocument.theme+xml"/>
  <Override PartName="/ppt/theme/theme8.xml" ContentType="application/vnd.openxmlformats-officedocument.theme+xml"/>
  <Override PartName="/ppt/theme/theme7.xml" ContentType="application/vnd.openxmlformats-officedocument.theme+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13.xml" ContentType="application/vnd.openxmlformats-officedocument.theme+xml"/>
  <Override PartName="/ppt/theme/theme3.xml" ContentType="application/vnd.openxmlformats-officedocument.theme+xml"/>
  <Override PartName="/ppt/theme/theme12.xml" ContentType="application/vnd.openxmlformats-officedocument.theme+xml"/>
  <Override PartName="/ppt/theme/theme2.xml" ContentType="application/vnd.openxmlformats-officedocument.theme+xml"/>
  <Override PartName="/ppt/theme/theme24.xml" ContentType="application/vnd.openxmlformats-officedocument.theme+xml"/>
  <Override PartName="/ppt/theme/theme23.xml" ContentType="application/vnd.openxmlformats-officedocument.theme+xml"/>
  <Override PartName="/ppt/theme/theme1.xml" ContentType="application/vnd.openxmlformats-officedocument.theme+xml"/>
  <Override PartName="/ppt/theme/theme11.xml" ContentType="application/vnd.openxmlformats-officedocument.theme+xml"/>
  <Override PartName="/ppt/theme/theme22.xml" ContentType="application/vnd.openxmlformats-officedocument.theme+xml"/>
  <Override PartName="/ppt/theme/theme21.xml" ContentType="application/vnd.openxmlformats-officedocument.theme+xml"/>
  <Override PartName="/ppt/theme/theme19.xml" ContentType="application/vnd.openxmlformats-officedocument.theme+xml"/>
  <Override PartName="/ppt/theme/theme20.xml" ContentType="application/vnd.openxmlformats-officedocument.theme+xml"/>
  <Override PartName="/ppt/theme/theme18.xml" ContentType="application/vnd.openxmlformats-officedocument.theme+xml"/>
  <Override PartName="/ppt/theme/theme17.xml" ContentType="application/vnd.openxmlformats-officedocument.theme+xml"/>
  <Override PartName="/ppt/theme/theme16.xml" ContentType="application/vnd.openxmlformats-officedocument.theme+xml"/>
  <Override PartName="/ppt/theme/theme15.xml" ContentType="application/vnd.openxmlformats-officedocument.theme+xml"/>
  <Override PartName="/ppt/theme/theme14.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slideLayouts/slideLayout9.xml" ContentType="application/vnd.openxmlformats-officedocument.presentationml.slideLayout+xml"/>
  <Override PartName="/ppt/slideLayouts/slideLayout13.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5.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xml.rels" ContentType="application/vnd.openxmlformats-package.relationships+xml"/>
  <Override PartName="/ppt/slideLayouts/slideLayout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slides/slide1.xml" ContentType="application/vnd.openxmlformats-officedocument.presentationml.slide+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Lst>
  <p:sldIdLst>
    <p:sldId id="256" r:id="rId26"/>
    <p:sldId id="257" r:id="rId27"/>
    <p:sldId id="258" r:id="rId28"/>
    <p:sldId id="259" r:id="rId29"/>
    <p:sldId id="260" r:id="rId30"/>
    <p:sldId id="261" r:id="rId31"/>
    <p:sldId id="262" r:id="rId32"/>
    <p:sldId id="263" r:id="rId33"/>
    <p:sldId id="264" r:id="rId34"/>
    <p:sldId id="265" r:id="rId35"/>
    <p:sldId id="266" r:id="rId36"/>
    <p:sldId id="267" r:id="rId37"/>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Master" Target="slideMasters/slideMaster24.xml"/><Relationship Id="rId26" Type="http://schemas.openxmlformats.org/officeDocument/2006/relationships/slide" Target="slides/slide1.xml"/><Relationship Id="rId27" Type="http://schemas.openxmlformats.org/officeDocument/2006/relationships/slide" Target="slides/slide2.xml"/><Relationship Id="rId28" Type="http://schemas.openxmlformats.org/officeDocument/2006/relationships/slide" Target="slides/slide3.xml"/><Relationship Id="rId29" Type="http://schemas.openxmlformats.org/officeDocument/2006/relationships/slide" Target="slides/slide4.xml"/><Relationship Id="rId30" Type="http://schemas.openxmlformats.org/officeDocument/2006/relationships/slide" Target="slides/slide5.xml"/><Relationship Id="rId31" Type="http://schemas.openxmlformats.org/officeDocument/2006/relationships/slide" Target="slides/slide6.xml"/><Relationship Id="rId32" Type="http://schemas.openxmlformats.org/officeDocument/2006/relationships/slide" Target="slides/slide7.xml"/><Relationship Id="rId33" Type="http://schemas.openxmlformats.org/officeDocument/2006/relationships/slide" Target="slides/slide8.xml"/><Relationship Id="rId34" Type="http://schemas.openxmlformats.org/officeDocument/2006/relationships/slide" Target="slides/slide9.xml"/><Relationship Id="rId35" Type="http://schemas.openxmlformats.org/officeDocument/2006/relationships/slide" Target="slides/slide10.xml"/><Relationship Id="rId36" Type="http://schemas.openxmlformats.org/officeDocument/2006/relationships/slide" Target="slides/slide11.xml"/><Relationship Id="rId37" Type="http://schemas.openxmlformats.org/officeDocument/2006/relationships/slide" Target="slides/slide12.xml"/><Relationship Id="rId38" Type="http://schemas.openxmlformats.org/officeDocument/2006/relationships/presProps" Target="presProps.xml"/>
</Relationships>
</file>

<file path=ppt/media/image1.png>
</file>

<file path=ppt/media/image2.png>
</file>

<file path=ppt/media/image3.png>
</file>

<file path=ppt/media/image4.png>
</file>

<file path=ppt/media/image5.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4.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spTree>
      <p:nvGrpSpPr>
        <p:cNvPr id="1" name=""/>
        <p:cNvGrpSpPr/>
        <p:nvPr/>
      </p:nvGrpSpPr>
      <p:grpSpPr>
        <a:xfrm>
          <a:off x="0" y="0"/>
          <a:ext cx="0" cy="0"/>
          <a:chOff x="0" y="0"/>
          <a:chExt cx="0" cy="0"/>
        </a:xfrm>
      </p:grpSpPr>
      <p:sp>
        <p:nvSpPr>
          <p:cNvPr id="4" name="PlaceHolder 1"/>
          <p:cNvSpPr>
            <a:spLocks noGrp="1"/>
          </p:cNvSpPr>
          <p:nvPr>
            <p:ph type="title"/>
          </p:nvPr>
        </p:nvSpPr>
        <p:spPr>
          <a:xfrm>
            <a:off x="2347920" y="540000"/>
            <a:ext cx="4447800" cy="130104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rIns="0" tIns="0" bIns="0" anchor="ctr">
            <a:noAutofit/>
          </a:bodyPr>
          <a:p>
            <a:pPr indent="0" algn="ctr">
              <a:buNone/>
            </a:pPr>
            <a:endParaRPr b="0" lang="en-US" sz="3200" spc="-1" strike="noStrike">
              <a:solidFill>
                <a:srgbClr val="ffffff"/>
              </a:solidFill>
              <a:latin typeface="OpenSymbo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spTree>
      <p:nvGrpSpPr>
        <p:cNvPr id="1" name=""/>
        <p:cNvGrpSpPr/>
        <p:nvPr/>
      </p:nvGrpSpPr>
      <p:grpSpPr>
        <a:xfrm>
          <a:off x="0" y="0"/>
          <a:ext cx="0" cy="0"/>
          <a:chOff x="0" y="0"/>
          <a:chExt cx="0" cy="0"/>
        </a:xfrm>
      </p:grpSpPr>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spTree>
      <p:nvGrpSpPr>
        <p:cNvPr id="1" name=""/>
        <p:cNvGrpSpPr/>
        <p:nvPr/>
      </p:nvGrpSpPr>
      <p:grpSpPr>
        <a:xfrm>
          <a:off x="0" y="0"/>
          <a:ext cx="0" cy="0"/>
          <a:chOff x="0" y="0"/>
          <a:chExt cx="0" cy="0"/>
        </a:xfrm>
      </p:grpSpPr>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
    <p:spTree>
      <p:nvGrpSpPr>
        <p:cNvPr id="1" name=""/>
        <p:cNvGrpSpPr/>
        <p:nvPr/>
      </p:nvGrpSpPr>
      <p:grpSpPr>
        <a:xfrm>
          <a:off x="0" y="0"/>
          <a:ext cx="0" cy="0"/>
          <a:chOff x="0" y="0"/>
          <a:chExt cx="0" cy="0"/>
        </a:xfrm>
      </p:grpSpPr>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_1_1">
    <p:spTree>
      <p:nvGrpSpPr>
        <p:cNvPr id="1" name=""/>
        <p:cNvGrpSpPr/>
        <p:nvPr/>
      </p:nvGrpSpPr>
      <p:grpSpPr>
        <a:xfrm>
          <a:off x="0" y="0"/>
          <a:ext cx="0" cy="0"/>
          <a:chOff x="0" y="0"/>
          <a:chExt cx="0" cy="0"/>
        </a:xfrm>
      </p:grpSpPr>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spTree>
      <p:nvGrpSpPr>
        <p:cNvPr id="1" name=""/>
        <p:cNvGrpSpPr/>
        <p:nvPr/>
      </p:nvGrpSpPr>
      <p:grpSpPr>
        <a:xfrm>
          <a:off x="0" y="0"/>
          <a:ext cx="0" cy="0"/>
          <a:chOff x="0" y="0"/>
          <a:chExt cx="0" cy="0"/>
        </a:xfrm>
      </p:grpSpPr>
      <p:sp>
        <p:nvSpPr>
          <p:cNvPr id="48" name="PlaceHolder 1"/>
          <p:cNvSpPr>
            <a:spLocks noGrp="1"/>
          </p:cNvSpPr>
          <p:nvPr>
            <p:ph type="title"/>
          </p:nvPr>
        </p:nvSpPr>
        <p:spPr>
          <a:xfrm>
            <a:off x="2347920" y="540000"/>
            <a:ext cx="4447800" cy="130104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49" name="PlaceHolder 2"/>
          <p:cNvSpPr>
            <a:spLocks noGrp="1"/>
          </p:cNvSpPr>
          <p:nvPr>
            <p:ph/>
          </p:nvPr>
        </p:nvSpPr>
        <p:spPr>
          <a:xfrm>
            <a:off x="457200" y="1203480"/>
            <a:ext cx="822924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spTree>
      <p:nvGrpSpPr>
        <p:cNvPr id="1" name=""/>
        <p:cNvGrpSpPr/>
        <p:nvPr/>
      </p:nvGrpSpPr>
      <p:grpSpPr>
        <a:xfrm>
          <a:off x="0" y="0"/>
          <a:ext cx="0" cy="0"/>
          <a:chOff x="0" y="0"/>
          <a:chExt cx="0" cy="0"/>
        </a:xfrm>
      </p:grpSpPr>
      <p:sp>
        <p:nvSpPr>
          <p:cNvPr id="52" name="PlaceHolder 1"/>
          <p:cNvSpPr>
            <a:spLocks noGrp="1"/>
          </p:cNvSpPr>
          <p:nvPr>
            <p:ph type="title"/>
          </p:nvPr>
        </p:nvSpPr>
        <p:spPr>
          <a:xfrm>
            <a:off x="2347920" y="540000"/>
            <a:ext cx="4447800" cy="130104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
        <p:nvSpPr>
          <p:cNvPr id="53" name="PlaceHolder 2"/>
          <p:cNvSpPr>
            <a:spLocks noGrp="1"/>
          </p:cNvSpPr>
          <p:nvPr>
            <p:ph/>
          </p:nvPr>
        </p:nvSpPr>
        <p:spPr>
          <a:xfrm>
            <a:off x="45720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
        <p:nvSpPr>
          <p:cNvPr id="54" name="PlaceHolder 3"/>
          <p:cNvSpPr>
            <a:spLocks noGrp="1"/>
          </p:cNvSpPr>
          <p:nvPr>
            <p:ph/>
          </p:nvPr>
        </p:nvSpPr>
        <p:spPr>
          <a:xfrm>
            <a:off x="4674240" y="1203480"/>
            <a:ext cx="4015800" cy="2982960"/>
          </a:xfrm>
          <a:prstGeom prst="rect">
            <a:avLst/>
          </a:prstGeom>
          <a:noFill/>
          <a:ln w="0">
            <a:noFill/>
          </a:ln>
        </p:spPr>
        <p:txBody>
          <a:bodyPr lIns="0" rIns="0" tIns="0" bIns="0" anchor="t">
            <a:normAutofit/>
          </a:bodyPr>
          <a:p>
            <a:pPr indent="0">
              <a:spcBef>
                <a:spcPts val="1417"/>
              </a:spcBef>
              <a:buNone/>
            </a:pPr>
            <a:endParaRPr b="0" lang="fr-FR"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spTree>
      <p:nvGrpSpPr>
        <p:cNvPr id="1" name=""/>
        <p:cNvGrpSpPr/>
        <p:nvPr/>
      </p:nvGrpSpPr>
      <p:grpSpPr>
        <a:xfrm>
          <a:off x="0" y="0"/>
          <a:ext cx="0" cy="0"/>
          <a:chOff x="0" y="0"/>
          <a:chExt cx="0" cy="0"/>
        </a:xfrm>
      </p:grpSpPr>
      <p:sp>
        <p:nvSpPr>
          <p:cNvPr id="57" name="PlaceHolder 1"/>
          <p:cNvSpPr>
            <a:spLocks noGrp="1"/>
          </p:cNvSpPr>
          <p:nvPr>
            <p:ph type="title"/>
          </p:nvPr>
        </p:nvSpPr>
        <p:spPr>
          <a:xfrm>
            <a:off x="2347920" y="540000"/>
            <a:ext cx="4447800" cy="1301040"/>
          </a:xfrm>
          <a:prstGeom prst="rect">
            <a:avLst/>
          </a:prstGeom>
          <a:noFill/>
          <a:ln w="0">
            <a:noFill/>
          </a:ln>
        </p:spPr>
        <p:txBody>
          <a:bodyPr lIns="0" rIns="0" tIns="0" bIns="0" anchor="ctr">
            <a:noAutofit/>
          </a:bodyPr>
          <a:p>
            <a:pPr indent="0">
              <a:buNone/>
            </a:pPr>
            <a:endParaRPr b="0" lang="fr-FR" sz="1800" spc="-1" strike="noStrike">
              <a:solidFill>
                <a:schemeClr val="dk1"/>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spTree>
      <p:nvGrpSpPr>
        <p:cNvPr id="1" name=""/>
        <p:cNvGrpSpPr/>
        <p:nvPr/>
      </p:nvGrpSpPr>
      <p:grpSpPr>
        <a:xfrm>
          <a:off x="0" y="0"/>
          <a:ext cx="0" cy="0"/>
          <a:chOff x="0" y="0"/>
          <a:chExt cx="0" cy="0"/>
        </a:xfrm>
      </p:grpSpPr>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spTree>
      <p:nvGrpSpPr>
        <p:cNvPr id="1" name=""/>
        <p:cNvGrpSpPr/>
        <p:nvPr/>
      </p:nvGrpSpPr>
      <p:grpSpPr>
        <a:xfrm>
          <a:off x="0" y="0"/>
          <a:ext cx="0" cy="0"/>
          <a:chOff x="0" y="0"/>
          <a:chExt cx="0" cy="0"/>
        </a:xfrm>
      </p:grpSpPr>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spTree>
      <p:nvGrpSpPr>
        <p:cNvPr id="1" name=""/>
        <p:cNvGrpSpPr/>
        <p:nvPr/>
      </p:nvGrpSpPr>
      <p:grpSpPr>
        <a:xfrm>
          <a:off x="0" y="0"/>
          <a:ext cx="0" cy="0"/>
          <a:chOff x="0" y="0"/>
          <a:chExt cx="0" cy="0"/>
        </a:xfrm>
      </p:grpSpPr>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spTree>
      <p:nvGrpSpPr>
        <p:cNvPr id="1" name=""/>
        <p:cNvGrpSpPr/>
        <p:nvPr/>
      </p:nvGrpSpPr>
      <p:grpSpPr>
        <a:xfrm>
          <a:off x="0" y="0"/>
          <a:ext cx="0" cy="0"/>
          <a:chOff x="0" y="0"/>
          <a:chExt cx="0" cy="0"/>
        </a:xfrm>
      </p:grpSpPr>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spTree>
      <p:nvGrpSpPr>
        <p:cNvPr id="1" name=""/>
        <p:cNvGrpSpPr/>
        <p:nvPr/>
      </p:nvGrpSpPr>
      <p:grpSpPr>
        <a:xfrm>
          <a:off x="0" y="0"/>
          <a:ext cx="0" cy="0"/>
          <a:chOff x="0" y="0"/>
          <a:chExt cx="0" cy="0"/>
        </a:xfrm>
      </p:grpSpPr>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
    <p:spTree>
      <p:nvGrpSpPr>
        <p:cNvPr id="1" name=""/>
        <p:cNvGrpSpPr/>
        <p:nvPr/>
      </p:nvGrpSpPr>
      <p:grpSpPr>
        <a:xfrm>
          <a:off x="0" y="0"/>
          <a:ext cx="0" cy="0"/>
          <a:chOff x="0" y="0"/>
          <a:chExt cx="0" cy="0"/>
        </a:xfrm>
      </p:grpSpPr>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spTree>
      <p:nvGrpSpPr>
        <p:cNvPr id="1" name=""/>
        <p:cNvGrpSpPr/>
        <p:nvPr/>
      </p:nvGrpSpPr>
      <p:grpSpPr>
        <a:xfrm>
          <a:off x="0" y="0"/>
          <a:ext cx="0" cy="0"/>
          <a:chOff x="0" y="0"/>
          <a:chExt cx="0" cy="0"/>
        </a:xfrm>
      </p:grpSpPr>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2">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ONLY_1_1_1">
    <p:spTree>
      <p:nvGrpSpPr>
        <p:cNvPr id="1" name=""/>
        <p:cNvGrpSpPr/>
        <p:nvPr/>
      </p:nvGrpSpPr>
      <p:grpSpPr>
        <a:xfrm>
          <a:off x="0" y="0"/>
          <a:ext cx="0" cy="0"/>
          <a:chOff x="0" y="0"/>
          <a:chExt cx="0" cy="0"/>
        </a:xfrm>
      </p:grpSpPr>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
    <p:spTree>
      <p:nvGrpSpPr>
        <p:cNvPr id="1" name=""/>
        <p:cNvGrpSpPr/>
        <p:nvPr/>
      </p:nvGrpSpPr>
      <p:grpSpPr>
        <a:xfrm>
          <a:off x="0" y="0"/>
          <a:ext cx="0" cy="0"/>
          <a:chOff x="0" y="0"/>
          <a:chExt cx="0" cy="0"/>
        </a:xfrm>
      </p:grpSpPr>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1">
    <p:spTree>
      <p:nvGrpSpPr>
        <p:cNvPr id="1" name=""/>
        <p:cNvGrpSpPr/>
        <p:nvPr/>
      </p:nvGrpSpPr>
      <p:grpSpPr>
        <a:xfrm>
          <a:off x="0" y="0"/>
          <a:ext cx="0" cy="0"/>
          <a:chOff x="0" y="0"/>
          <a:chExt cx="0" cy="0"/>
        </a:xfrm>
      </p:grpSpPr>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BODY_1">
    <p:spTree>
      <p:nvGrpSpPr>
        <p:cNvPr id="1" name=""/>
        <p:cNvGrpSpPr/>
        <p:nvPr/>
      </p:nvGrpSpPr>
      <p:grpSpPr>
        <a:xfrm>
          <a:off x="0" y="0"/>
          <a:ext cx="0" cy="0"/>
          <a:chOff x="0" y="0"/>
          <a:chExt cx="0" cy="0"/>
        </a:xfrm>
      </p:grpSpPr>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2">
    <p:spTree>
      <p:nvGrpSpPr>
        <p:cNvPr id="1" name=""/>
        <p:cNvGrpSpPr/>
        <p:nvPr/>
      </p:nvGrpSpPr>
      <p:grpSpPr>
        <a:xfrm>
          <a:off x="0" y="0"/>
          <a:ext cx="0" cy="0"/>
          <a:chOff x="0" y="0"/>
          <a:chExt cx="0" cy="0"/>
        </a:xfrm>
      </p:grpSpPr>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image" Target="../media/image1.png"/><Relationship Id="rId3" Type="http://schemas.openxmlformats.org/officeDocument/2006/relationships/slideLayout" Target="../slideLayouts/slideLayout1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image" Target="../media/image1.png"/><Relationship Id="rId3"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image" Target="../media/image1.png"/><Relationship Id="rId3" Type="http://schemas.openxmlformats.org/officeDocument/2006/relationships/slideLayout" Target="../slideLayouts/slideLayout12.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tBDfr" TargetMode="External"/><Relationship Id="rId5" Type="http://schemas.openxmlformats.org/officeDocument/2006/relationships/slideLayout" Target="../slideLayouts/slideLayout13.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image" Target="../media/image1.png"/><Relationship Id="rId3" Type="http://schemas.openxmlformats.org/officeDocument/2006/relationships/slideLayout" Target="../slideLayouts/slideLayout14.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image" Target="../media/image1.png"/><Relationship Id="rId3" Type="http://schemas.openxmlformats.org/officeDocument/2006/relationships/slideLayout" Target="../slideLayouts/slideLayout15.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image" Target="../media/image1.png"/><Relationship Id="rId3" Type="http://schemas.openxmlformats.org/officeDocument/2006/relationships/slideLayout" Target="../slideLayouts/slideLayout16.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image" Target="../media/image1.png"/><Relationship Id="rId3" Type="http://schemas.openxmlformats.org/officeDocument/2006/relationships/slideLayout" Target="../slideLayouts/slideLayout17.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image" Target="../media/image1.png"/><Relationship Id="rId3" Type="http://schemas.openxmlformats.org/officeDocument/2006/relationships/slideLayout" Target="../slideLayouts/slideLayout18.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image" Target="../media/image1.png"/><Relationship Id="rId3" Type="http://schemas.openxmlformats.org/officeDocument/2006/relationships/slideLayout" Target="../slideLayouts/slideLayout19.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1.png"/><Relationship Id="rId3" Type="http://schemas.openxmlformats.org/officeDocument/2006/relationships/slideLayout" Target="../slideLayouts/slideLayout2.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image" Target="../media/image1.png"/><Relationship Id="rId3" Type="http://schemas.openxmlformats.org/officeDocument/2006/relationships/slideLayout" Target="../slideLayouts/slideLayout2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image" Target="../media/image1.png"/><Relationship Id="rId3" Type="http://schemas.openxmlformats.org/officeDocument/2006/relationships/slideLayout" Target="../slideLayouts/slideLayout21.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slideLayout" Target="../slideLayouts/slideLayout23.xml"/>
</Relationships>
</file>

<file path=ppt/slideMasters/_rels/slideMaster24.xml.rels><?xml version="1.0" encoding="UTF-8"?>
<Relationships xmlns="http://schemas.openxmlformats.org/package/2006/relationships"><Relationship Id="rId1" Type="http://schemas.openxmlformats.org/officeDocument/2006/relationships/theme" Target="../theme/theme24.xml"/><Relationship Id="rId2"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3.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1.png"/><Relationship Id="rId3" Type="http://schemas.openxmlformats.org/officeDocument/2006/relationships/slideLayout" Target="../slideLayouts/slideLayout4.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1.png"/><Relationship Id="rId3" Type="http://schemas.openxmlformats.org/officeDocument/2006/relationships/slideLayout" Target="../slideLayouts/slideLayout5.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1.png"/><Relationship Id="rId3" Type="http://schemas.openxmlformats.org/officeDocument/2006/relationships/slideLayout" Target="../slideLayouts/slideLayout6.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1.png"/><Relationship Id="rId3" Type="http://schemas.openxmlformats.org/officeDocument/2006/relationships/slideLayout" Target="../slideLayouts/slideLayout7.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image" Target="../media/image1.png"/><Relationship Id="rId3" Type="http://schemas.openxmlformats.org/officeDocument/2006/relationships/slideLayout" Target="../slideLayouts/slideLayout8.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image" Target="../media/image1.png"/><Relationship Id="rId3" Type="http://schemas.openxmlformats.org/officeDocument/2006/relationships/slideLayout" Target="../slideLayouts/slideLayout9.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0" name="Google Shape;9;p2" descr=""/>
          <p:cNvPicPr/>
          <p:nvPr/>
        </p:nvPicPr>
        <p:blipFill>
          <a:blip r:embed="rId2">
            <a:alphaModFix amt="20000"/>
          </a:blip>
          <a:srcRect l="0" t="7797" r="0" b="7805"/>
          <a:stretch/>
        </p:blipFill>
        <p:spPr>
          <a:xfrm>
            <a:off x="0" y="0"/>
            <a:ext cx="9143640" cy="5142960"/>
          </a:xfrm>
          <a:prstGeom prst="rect">
            <a:avLst/>
          </a:prstGeom>
          <a:ln w="0">
            <a:noFill/>
          </a:ln>
        </p:spPr>
      </p:pic>
      <p:sp>
        <p:nvSpPr>
          <p:cNvPr id="1" name="Google Shape;10;p2"/>
          <p:cNvSpPr/>
          <p:nvPr/>
        </p:nvSpPr>
        <p:spPr>
          <a:xfrm>
            <a:off x="176040" y="186840"/>
            <a:ext cx="8791920" cy="4769280"/>
          </a:xfrm>
          <a:prstGeom prst="rect">
            <a:avLst/>
          </a:prstGeom>
          <a:noFill/>
          <a:ln w="9525">
            <a:solidFill>
              <a:srgbClr val="efefef"/>
            </a:solidFill>
            <a:round/>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2" name="PlaceHolder 1"/>
          <p:cNvSpPr>
            <a:spLocks noGrp="1"/>
          </p:cNvSpPr>
          <p:nvPr>
            <p:ph type="title"/>
          </p:nvPr>
        </p:nvSpPr>
        <p:spPr>
          <a:xfrm>
            <a:off x="713160" y="1622160"/>
            <a:ext cx="7717320" cy="1029240"/>
          </a:xfrm>
          <a:prstGeom prst="rect">
            <a:avLst/>
          </a:prstGeom>
          <a:noFill/>
          <a:ln w="0">
            <a:noFill/>
          </a:ln>
        </p:spPr>
        <p:txBody>
          <a:bodyPr lIns="91440" rIns="91440" tIns="91440" bIns="91440" anchor="ctr">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28" name="Google Shape;95;p19" descr=""/>
          <p:cNvPicPr/>
          <p:nvPr/>
        </p:nvPicPr>
        <p:blipFill>
          <a:blip r:embed="rId2">
            <a:alphaModFix amt="20000"/>
          </a:blip>
          <a:srcRect l="10255" t="4585" r="18420" b="35214"/>
          <a:stretch/>
        </p:blipFill>
        <p:spPr>
          <a:xfrm>
            <a:off x="0" y="0"/>
            <a:ext cx="9143640" cy="5143320"/>
          </a:xfrm>
          <a:prstGeom prst="rect">
            <a:avLst/>
          </a:prstGeom>
          <a:ln w="0">
            <a:noFill/>
          </a:ln>
        </p:spPr>
      </p:pic>
      <p:sp>
        <p:nvSpPr>
          <p:cNvPr id="29"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7" r:id="rId3"/>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30" name="Google Shape;110;p20" descr=""/>
          <p:cNvPicPr/>
          <p:nvPr/>
        </p:nvPicPr>
        <p:blipFill>
          <a:blip r:embed="rId2">
            <a:alphaModFix amt="20000"/>
          </a:blip>
          <a:srcRect l="7157" t="22004" r="16526" b="13587"/>
          <a:stretch/>
        </p:blipFill>
        <p:spPr>
          <a:xfrm>
            <a:off x="0" y="0"/>
            <a:ext cx="9143640" cy="5143320"/>
          </a:xfrm>
          <a:prstGeom prst="rect">
            <a:avLst/>
          </a:prstGeom>
          <a:ln w="0">
            <a:noFill/>
          </a:ln>
        </p:spPr>
      </p:pic>
      <p:sp>
        <p:nvSpPr>
          <p:cNvPr id="31" name="Google Shape;111;p20"/>
          <p:cNvSpPr/>
          <p:nvPr/>
        </p:nvSpPr>
        <p:spPr>
          <a:xfrm>
            <a:off x="176040" y="186840"/>
            <a:ext cx="8791920" cy="4769280"/>
          </a:xfrm>
          <a:prstGeom prst="rect">
            <a:avLst/>
          </a:prstGeom>
          <a:noFill/>
          <a:ln w="9525">
            <a:solidFill>
              <a:srgbClr val="efefef"/>
            </a:solidFill>
            <a:round/>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32" name="PlaceHolder 1"/>
          <p:cNvSpPr>
            <a:spLocks noGrp="1"/>
          </p:cNvSpPr>
          <p:nvPr>
            <p:ph type="title"/>
          </p:nvPr>
        </p:nvSpPr>
        <p:spPr>
          <a:xfrm>
            <a:off x="1847880" y="1042560"/>
            <a:ext cx="5447520" cy="754560"/>
          </a:xfrm>
          <a:prstGeom prst="rect">
            <a:avLst/>
          </a:prstGeom>
          <a:noFill/>
          <a:ln w="0">
            <a:noFill/>
          </a:ln>
        </p:spPr>
        <p:txBody>
          <a:bodyPr lIns="91440" rIns="91440" tIns="91440" bIns="91440" anchor="ctr">
            <a:noAutofit/>
          </a:bodyPr>
          <a:p>
            <a:pPr indent="0" algn="ctr">
              <a:lnSpc>
                <a:spcPct val="100000"/>
              </a:lnSpc>
              <a:buNone/>
            </a:pPr>
            <a:r>
              <a:rPr b="0" lang="fr-FR" sz="5000" spc="-1" strike="noStrike">
                <a:solidFill>
                  <a:schemeClr val="lt1"/>
                </a:solidFill>
                <a:latin typeface="Playfair Display"/>
                <a:ea typeface="Playfair Display"/>
              </a:rPr>
              <a:t>xx%</a:t>
            </a:r>
            <a:endParaRPr b="0" lang="fr-FR" sz="5000" spc="-1" strike="noStrike">
              <a:solidFill>
                <a:schemeClr val="dk1"/>
              </a:solidFill>
              <a:latin typeface="Arial"/>
            </a:endParaRPr>
          </a:p>
        </p:txBody>
      </p:sp>
      <p:sp>
        <p:nvSpPr>
          <p:cNvPr id="33" name="PlaceHolder 2"/>
          <p:cNvSpPr>
            <a:spLocks noGrp="1"/>
          </p:cNvSpPr>
          <p:nvPr>
            <p:ph type="title"/>
          </p:nvPr>
        </p:nvSpPr>
        <p:spPr>
          <a:xfrm>
            <a:off x="1847880" y="2817000"/>
            <a:ext cx="5447520" cy="754560"/>
          </a:xfrm>
          <a:prstGeom prst="rect">
            <a:avLst/>
          </a:prstGeom>
          <a:noFill/>
          <a:ln w="0">
            <a:noFill/>
          </a:ln>
        </p:spPr>
        <p:txBody>
          <a:bodyPr lIns="91440" rIns="91440" tIns="91440" bIns="91440" anchor="ctr">
            <a:noAutofit/>
          </a:bodyPr>
          <a:p>
            <a:pPr indent="0" algn="ctr">
              <a:lnSpc>
                <a:spcPct val="100000"/>
              </a:lnSpc>
              <a:buNone/>
            </a:pPr>
            <a:r>
              <a:rPr b="0" lang="fr-FR" sz="5000" spc="-1" strike="noStrike">
                <a:solidFill>
                  <a:schemeClr val="lt1"/>
                </a:solidFill>
                <a:latin typeface="Playfair Display"/>
                <a:ea typeface="Playfair Display"/>
              </a:rPr>
              <a:t>xx%</a:t>
            </a:r>
            <a:endParaRPr b="0" lang="fr-FR" sz="5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9" r:id="rId3"/>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34" name="Google Shape;14;p3" descr=""/>
          <p:cNvPicPr/>
          <p:nvPr/>
        </p:nvPicPr>
        <p:blipFill>
          <a:blip r:embed="rId2">
            <a:alphaModFix amt="20000"/>
          </a:blip>
          <a:srcRect l="22793" t="0" r="22793" b="54076"/>
          <a:stretch/>
        </p:blipFill>
        <p:spPr>
          <a:xfrm>
            <a:off x="0" y="0"/>
            <a:ext cx="9143640" cy="5143320"/>
          </a:xfrm>
          <a:prstGeom prst="rect">
            <a:avLst/>
          </a:prstGeom>
          <a:ln w="0">
            <a:noFill/>
          </a:ln>
        </p:spPr>
      </p:pic>
      <p:sp>
        <p:nvSpPr>
          <p:cNvPr id="35" name="PlaceHolder 1"/>
          <p:cNvSpPr>
            <a:spLocks noGrp="1"/>
          </p:cNvSpPr>
          <p:nvPr>
            <p:ph type="title"/>
          </p:nvPr>
        </p:nvSpPr>
        <p:spPr>
          <a:xfrm>
            <a:off x="734400" y="2556360"/>
            <a:ext cx="7675200" cy="841320"/>
          </a:xfrm>
          <a:prstGeom prst="rect">
            <a:avLst/>
          </a:prstGeom>
          <a:noFill/>
          <a:ln w="0">
            <a:noFill/>
          </a:ln>
        </p:spPr>
        <p:txBody>
          <a:bodyPr lIns="91440" rIns="91440" tIns="91440" bIns="91440" anchor="ctr">
            <a:noAutofit/>
          </a:bodyPr>
          <a:p>
            <a:pPr indent="0">
              <a:buNone/>
            </a:pPr>
            <a:r>
              <a:rPr b="0" lang="fr-FR" sz="4200" spc="-1" strike="noStrike">
                <a:solidFill>
                  <a:schemeClr val="dk1"/>
                </a:solidFill>
                <a:latin typeface="Arial"/>
              </a:rPr>
              <a:t>Click to edit the title text format</a:t>
            </a:r>
            <a:endParaRPr b="0" lang="fr-FR" sz="4200" spc="-1" strike="noStrike">
              <a:solidFill>
                <a:schemeClr val="dk1"/>
              </a:solidFill>
              <a:latin typeface="Arial"/>
            </a:endParaRPr>
          </a:p>
        </p:txBody>
      </p:sp>
      <p:sp>
        <p:nvSpPr>
          <p:cNvPr id="36" name="PlaceHolder 2"/>
          <p:cNvSpPr>
            <a:spLocks noGrp="1"/>
          </p:cNvSpPr>
          <p:nvPr>
            <p:ph type="title"/>
          </p:nvPr>
        </p:nvSpPr>
        <p:spPr>
          <a:xfrm>
            <a:off x="3925800" y="1271160"/>
            <a:ext cx="1267920" cy="1269360"/>
          </a:xfrm>
          <a:prstGeom prst="rect">
            <a:avLst/>
          </a:prstGeom>
          <a:noFill/>
          <a:ln w="9360">
            <a:solidFill>
              <a:schemeClr val="lt1"/>
            </a:solidFill>
            <a:round/>
          </a:ln>
        </p:spPr>
        <p:txBody>
          <a:bodyPr lIns="91440" rIns="91440" tIns="91440" bIns="91440" anchor="b">
            <a:noAutofit/>
          </a:bodyPr>
          <a:p>
            <a:pPr indent="0" algn="ctr">
              <a:lnSpc>
                <a:spcPct val="100000"/>
              </a:lnSpc>
              <a:buNone/>
            </a:pPr>
            <a:r>
              <a:rPr b="0" lang="fr-FR" sz="5000" spc="-1" strike="noStrike">
                <a:solidFill>
                  <a:schemeClr val="lt1"/>
                </a:solidFill>
                <a:latin typeface="Playfair Display"/>
                <a:ea typeface="Playfair Display"/>
              </a:rPr>
              <a:t>xx%</a:t>
            </a:r>
            <a:endParaRPr b="0" lang="fr-FR" sz="5000" spc="-1" strike="noStrike">
              <a:solidFill>
                <a:schemeClr val="dk1"/>
              </a:solidFill>
              <a:latin typeface="Arial"/>
            </a:endParaRPr>
          </a:p>
        </p:txBody>
      </p:sp>
      <p:sp>
        <p:nvSpPr>
          <p:cNvPr id="37" name="PlaceHolder 3"/>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1" r:id="rId3"/>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38" name="Google Shape;117;p21" descr=""/>
          <p:cNvPicPr/>
          <p:nvPr/>
        </p:nvPicPr>
        <p:blipFill>
          <a:blip r:embed="rId2">
            <a:alphaModFix amt="20000"/>
          </a:blip>
          <a:srcRect l="0" t="7794" r="16406" b="21655"/>
          <a:stretch/>
        </p:blipFill>
        <p:spPr>
          <a:xfrm>
            <a:off x="0" y="0"/>
            <a:ext cx="9143640" cy="5143320"/>
          </a:xfrm>
          <a:prstGeom prst="rect">
            <a:avLst/>
          </a:prstGeom>
          <a:ln w="0">
            <a:noFill/>
          </a:ln>
        </p:spPr>
      </p:pic>
      <p:sp>
        <p:nvSpPr>
          <p:cNvPr id="39" name="Google Shape;118;p21"/>
          <p:cNvSpPr/>
          <p:nvPr/>
        </p:nvSpPr>
        <p:spPr>
          <a:xfrm>
            <a:off x="176040" y="186840"/>
            <a:ext cx="8791920" cy="4769280"/>
          </a:xfrm>
          <a:prstGeom prst="rect">
            <a:avLst/>
          </a:prstGeom>
          <a:noFill/>
          <a:ln w="9525">
            <a:solidFill>
              <a:srgbClr val="efefef"/>
            </a:solidFill>
            <a:round/>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40" name="PlaceHolder 1"/>
          <p:cNvSpPr>
            <a:spLocks noGrp="1"/>
          </p:cNvSpPr>
          <p:nvPr>
            <p:ph type="title"/>
          </p:nvPr>
        </p:nvSpPr>
        <p:spPr>
          <a:xfrm>
            <a:off x="2347920" y="540000"/>
            <a:ext cx="4447800" cy="1301040"/>
          </a:xfrm>
          <a:prstGeom prst="rect">
            <a:avLst/>
          </a:prstGeom>
          <a:noFill/>
          <a:ln w="0">
            <a:noFill/>
          </a:ln>
        </p:spPr>
        <p:txBody>
          <a:bodyPr lIns="91440" rIns="91440" tIns="91440" bIns="91440" anchor="t">
            <a:noAutofit/>
          </a:bodyPr>
          <a:p>
            <a:pPr indent="0">
              <a:buNone/>
            </a:pPr>
            <a:r>
              <a:rPr b="0" lang="fr-FR" sz="8500" spc="-1" strike="noStrike">
                <a:solidFill>
                  <a:schemeClr val="dk1"/>
                </a:solidFill>
                <a:latin typeface="Arial"/>
              </a:rPr>
              <a:t>Click to edit the title text format</a:t>
            </a:r>
            <a:endParaRPr b="0" lang="fr-FR" sz="8500" spc="-1" strike="noStrike">
              <a:solidFill>
                <a:schemeClr val="dk1"/>
              </a:solidFill>
              <a:latin typeface="Arial"/>
            </a:endParaRPr>
          </a:p>
        </p:txBody>
      </p:sp>
      <p:sp>
        <p:nvSpPr>
          <p:cNvPr id="41" name="Google Shape;121;p21"/>
          <p:cNvSpPr/>
          <p:nvPr/>
        </p:nvSpPr>
        <p:spPr>
          <a:xfrm>
            <a:off x="2099160" y="3611880"/>
            <a:ext cx="4945320" cy="555840"/>
          </a:xfrm>
          <a:prstGeom prst="rect">
            <a:avLst/>
          </a:prstGeom>
          <a:noFill/>
          <a:ln w="0">
            <a:noFill/>
          </a:ln>
        </p:spPr>
        <p:style>
          <a:lnRef idx="0"/>
          <a:fillRef idx="0"/>
          <a:effectRef idx="0"/>
          <a:fontRef idx="minor"/>
        </p:style>
        <p:txBody>
          <a:bodyPr tIns="91440" bIns="91440" anchor="t">
            <a:noAutofit/>
          </a:bodyPr>
          <a:p>
            <a:pPr algn="ctr" defTabSz="914400">
              <a:lnSpc>
                <a:spcPct val="100000"/>
              </a:lnSpc>
              <a:spcBef>
                <a:spcPts val="300"/>
              </a:spcBef>
              <a:tabLst>
                <a:tab algn="l" pos="0"/>
              </a:tabLst>
            </a:pPr>
            <a:r>
              <a:rPr b="1" lang="en" sz="1000" spc="-1" strike="noStrike">
                <a:solidFill>
                  <a:schemeClr val="lt1"/>
                </a:solidFill>
                <a:latin typeface="Work Sans"/>
                <a:ea typeface="Work Sans"/>
              </a:rPr>
              <a:t>CREDITS:</a:t>
            </a:r>
            <a:r>
              <a:rPr b="0" lang="en" sz="1000" spc="-1" strike="noStrike">
                <a:solidFill>
                  <a:schemeClr val="lt1"/>
                </a:solidFill>
                <a:latin typeface="Work Sans"/>
                <a:ea typeface="Work Sans"/>
              </a:rPr>
              <a:t> This presentation template was created by </a:t>
            </a:r>
            <a:r>
              <a:rPr b="1" lang="en" sz="1000" spc="-1" strike="noStrike" u="sng">
                <a:solidFill>
                  <a:schemeClr val="lt1"/>
                </a:solidFill>
                <a:uFillTx/>
                <a:latin typeface="Work Sans"/>
                <a:ea typeface="Work Sans"/>
                <a:hlinkClick r:id="rId3"/>
              </a:rPr>
              <a:t>Slidesgo</a:t>
            </a:r>
            <a:r>
              <a:rPr b="0" lang="en" sz="1000" spc="-1" strike="noStrike">
                <a:solidFill>
                  <a:schemeClr val="lt1"/>
                </a:solidFill>
                <a:latin typeface="Work Sans"/>
                <a:ea typeface="Work Sans"/>
              </a:rPr>
              <a:t>, and includes icons, infographics &amp; images by </a:t>
            </a:r>
            <a:r>
              <a:rPr b="1" lang="en" sz="1000" spc="-1" strike="noStrike" u="sng">
                <a:solidFill>
                  <a:schemeClr val="lt1"/>
                </a:solidFill>
                <a:uFillTx/>
                <a:latin typeface="Work Sans"/>
                <a:ea typeface="Work Sans"/>
                <a:hlinkClick r:id="rId4"/>
              </a:rPr>
              <a:t>Freepik</a:t>
            </a:r>
            <a:r>
              <a:rPr b="0" lang="en" sz="1000" spc="-1" strike="noStrike" u="sng">
                <a:solidFill>
                  <a:schemeClr val="lt1"/>
                </a:solidFill>
                <a:uFillTx/>
                <a:latin typeface="Work Sans"/>
                <a:ea typeface="Work Sans"/>
              </a:rPr>
              <a:t> </a:t>
            </a:r>
            <a:endParaRPr b="0" lang="en-US" sz="1000" spc="-1" strike="noStrike">
              <a:solidFill>
                <a:srgbClr val="ffffff"/>
              </a:solidFill>
              <a:latin typeface="OpenSymbol"/>
            </a:endParaRPr>
          </a:p>
        </p:txBody>
      </p:sp>
      <p:sp>
        <p:nvSpPr>
          <p:cNvPr id="42"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3" r:id="rId5"/>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43" name="Google Shape;123;p22" descr=""/>
          <p:cNvPicPr/>
          <p:nvPr/>
        </p:nvPicPr>
        <p:blipFill>
          <a:blip r:embed="rId2">
            <a:alphaModFix amt="20000"/>
          </a:blip>
          <a:srcRect l="0" t="7797" r="0" b="7805"/>
          <a:stretch/>
        </p:blipFill>
        <p:spPr>
          <a:xfrm>
            <a:off x="0" y="0"/>
            <a:ext cx="9143640" cy="51433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5" r:id="rId3"/>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44" name="Google Shape;125;p23" descr=""/>
          <p:cNvPicPr/>
          <p:nvPr/>
        </p:nvPicPr>
        <p:blipFill>
          <a:blip r:embed="rId2">
            <a:alphaModFix amt="20000"/>
          </a:blip>
          <a:srcRect l="24644" t="7794" r="0" b="28605"/>
          <a:stretch/>
        </p:blipFill>
        <p:spPr>
          <a:xfrm>
            <a:off x="0" y="0"/>
            <a:ext cx="9143640" cy="5143320"/>
          </a:xfrm>
          <a:prstGeom prst="rect">
            <a:avLst/>
          </a:prstGeom>
          <a:ln w="0">
            <a:noFill/>
          </a:ln>
        </p:spPr>
      </p:pic>
    </p:spTree>
  </p:cSld>
  <p:clrMap bg1="lt1" bg2="lt2" tx1="dk1" tx2="dk2" accent1="accent1" accent2="accent2" accent3="accent3" accent4="accent4" accent5="accent5" accent6="accent6" hlink="hlink" folHlink="folHlink"/>
  <p:sldLayoutIdLst>
    <p:sldLayoutId id="2147483677" r:id="rId3"/>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45" name="Google Shape;19;p4" descr=""/>
          <p:cNvPicPr/>
          <p:nvPr/>
        </p:nvPicPr>
        <p:blipFill>
          <a:blip r:embed="rId2">
            <a:alphaModFix amt="20000"/>
          </a:blip>
          <a:srcRect l="8989" t="0" r="8980" b="30768"/>
          <a:stretch/>
        </p:blipFill>
        <p:spPr>
          <a:xfrm>
            <a:off x="0" y="0"/>
            <a:ext cx="9143640" cy="5143320"/>
          </a:xfrm>
          <a:prstGeom prst="rect">
            <a:avLst/>
          </a:prstGeom>
          <a:ln w="0">
            <a:noFill/>
          </a:ln>
        </p:spPr>
      </p:pic>
      <p:sp>
        <p:nvSpPr>
          <p:cNvPr id="4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47" name="PlaceHolder 2"/>
          <p:cNvSpPr>
            <a:spLocks noGrp="1"/>
          </p:cNvSpPr>
          <p:nvPr>
            <p:ph type="body"/>
          </p:nvPr>
        </p:nvSpPr>
        <p:spPr>
          <a:xfrm>
            <a:off x="596880" y="1407960"/>
            <a:ext cx="7703640" cy="227412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200" spc="-1" strike="noStrike">
                <a:solidFill>
                  <a:srgbClr val="000000"/>
                </a:solidFill>
                <a:latin typeface="Arial"/>
              </a:rPr>
              <a:t>Click to edit the outline text format</a:t>
            </a:r>
            <a:endParaRPr b="0" lang="fr-FR" sz="12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200" spc="-1" strike="noStrike">
                <a:solidFill>
                  <a:srgbClr val="000000"/>
                </a:solidFill>
                <a:latin typeface="Arial"/>
              </a:rPr>
              <a:t>Second Outline Level</a:t>
            </a:r>
            <a:endParaRPr b="0" lang="fr-FR" sz="12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200" spc="-1" strike="noStrike">
                <a:solidFill>
                  <a:srgbClr val="000000"/>
                </a:solidFill>
                <a:latin typeface="Arial"/>
              </a:rPr>
              <a:t>Third Outline Level</a:t>
            </a:r>
            <a:endParaRPr b="0" lang="fr-FR" sz="12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200" spc="-1" strike="noStrike">
                <a:solidFill>
                  <a:srgbClr val="000000"/>
                </a:solidFill>
                <a:latin typeface="Arial"/>
              </a:rPr>
              <a:t>Fourth Outline Level</a:t>
            </a:r>
            <a:endParaRPr b="0" lang="fr-FR" sz="12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200" spc="-1" strike="noStrike">
                <a:solidFill>
                  <a:srgbClr val="000000"/>
                </a:solidFill>
                <a:latin typeface="Arial"/>
              </a:rPr>
              <a:t>Fifth Outline Level</a:t>
            </a:r>
            <a:endParaRPr b="0" lang="fr-FR" sz="12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200" spc="-1" strike="noStrike">
                <a:solidFill>
                  <a:srgbClr val="000000"/>
                </a:solidFill>
                <a:latin typeface="Arial"/>
              </a:rPr>
              <a:t>Sixth Outline Level</a:t>
            </a:r>
            <a:endParaRPr b="0" lang="fr-FR" sz="12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200" spc="-1" strike="noStrike">
                <a:solidFill>
                  <a:srgbClr val="000000"/>
                </a:solidFill>
                <a:latin typeface="Arial"/>
              </a:rPr>
              <a:t>Seventh Outline Level</a:t>
            </a:r>
            <a:endParaRPr b="0" lang="fr-FR" sz="12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9" r:id="rId3"/>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50" name="Google Shape;23;p5" descr=""/>
          <p:cNvPicPr/>
          <p:nvPr/>
        </p:nvPicPr>
        <p:blipFill>
          <a:blip r:embed="rId2">
            <a:alphaModFix amt="20000"/>
          </a:blip>
          <a:srcRect l="0" t="0" r="50101" b="57886"/>
          <a:stretch/>
        </p:blipFill>
        <p:spPr>
          <a:xfrm>
            <a:off x="0" y="0"/>
            <a:ext cx="9143640" cy="5143320"/>
          </a:xfrm>
          <a:prstGeom prst="rect">
            <a:avLst/>
          </a:prstGeom>
          <a:ln w="0">
            <a:noFill/>
          </a:ln>
        </p:spPr>
      </p:pic>
      <p:sp>
        <p:nvSpPr>
          <p:cNvPr id="51"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1" r:id="rId3"/>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55" name="Google Shape;30;p6" descr=""/>
          <p:cNvPicPr/>
          <p:nvPr/>
        </p:nvPicPr>
        <p:blipFill>
          <a:blip r:embed="rId2">
            <a:alphaModFix amt="20000"/>
          </a:blip>
          <a:srcRect l="663" t="45692" r="36852" b="1570"/>
          <a:stretch/>
        </p:blipFill>
        <p:spPr>
          <a:xfrm>
            <a:off x="0" y="0"/>
            <a:ext cx="9143640" cy="5143320"/>
          </a:xfrm>
          <a:prstGeom prst="rect">
            <a:avLst/>
          </a:prstGeom>
          <a:ln w="0">
            <a:noFill/>
          </a:ln>
        </p:spPr>
      </p:pic>
      <p:sp>
        <p:nvSpPr>
          <p:cNvPr id="5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3" r:id="rId3"/>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58" name="Google Shape;33;p7" descr=""/>
          <p:cNvPicPr/>
          <p:nvPr/>
        </p:nvPicPr>
        <p:blipFill>
          <a:blip r:embed="rId2">
            <a:alphaModFix amt="20000"/>
          </a:blip>
          <a:srcRect l="15380" t="22810" r="29773" b="30900"/>
          <a:stretch/>
        </p:blipFill>
        <p:spPr>
          <a:xfrm>
            <a:off x="0" y="0"/>
            <a:ext cx="9143640" cy="5143320"/>
          </a:xfrm>
          <a:prstGeom prst="rect">
            <a:avLst/>
          </a:prstGeom>
          <a:ln w="0">
            <a:noFill/>
          </a:ln>
        </p:spPr>
      </p:pic>
      <p:sp>
        <p:nvSpPr>
          <p:cNvPr id="59"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60" name="PlaceHolder 2"/>
          <p:cNvSpPr>
            <a:spLocks noGrp="1"/>
          </p:cNvSpPr>
          <p:nvPr>
            <p:ph type="body"/>
          </p:nvPr>
        </p:nvSpPr>
        <p:spPr>
          <a:xfrm>
            <a:off x="726480" y="1755000"/>
            <a:ext cx="4893480" cy="253188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400" spc="-1" strike="noStrike">
                <a:solidFill>
                  <a:srgbClr val="000000"/>
                </a:solidFill>
                <a:latin typeface="Arial"/>
              </a:rPr>
              <a:t>Fifth Outline Level</a:t>
            </a:r>
            <a:endParaRPr b="0" lang="fr-FR" sz="14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400" spc="-1" strike="noStrike">
                <a:solidFill>
                  <a:srgbClr val="000000"/>
                </a:solidFill>
                <a:latin typeface="Arial"/>
              </a:rPr>
              <a:t>Sixth Outline Level</a:t>
            </a:r>
            <a:endParaRPr b="0" lang="fr-FR" sz="14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400" spc="-1" strike="noStrike">
                <a:solidFill>
                  <a:srgbClr val="000000"/>
                </a:solidFill>
                <a:latin typeface="Arial"/>
              </a:rPr>
              <a:t>Seventh Outline Level</a:t>
            </a:r>
            <a:endParaRPr b="0" lang="fr-FR" sz="1400" spc="-1" strike="noStrike">
              <a:solidFill>
                <a:srgbClr val="000000"/>
              </a:solidFill>
              <a:latin typeface="Arial"/>
            </a:endParaRPr>
          </a:p>
        </p:txBody>
      </p:sp>
      <p:sp>
        <p:nvSpPr>
          <p:cNvPr id="61" name="PlaceHolder 3"/>
          <p:cNvSpPr>
            <a:spLocks noGrp="1"/>
          </p:cNvSpPr>
          <p:nvPr>
            <p:ph type="body"/>
          </p:nvPr>
        </p:nvSpPr>
        <p:spPr>
          <a:xfrm>
            <a:off x="5620320" y="1755000"/>
            <a:ext cx="2810160" cy="2531880"/>
          </a:xfrm>
          <a:prstGeom prst="rect">
            <a:avLst/>
          </a:prstGeom>
          <a:noFill/>
          <a:ln w="0">
            <a:noFill/>
          </a:ln>
        </p:spPr>
        <p:txBody>
          <a:bodyPr lIns="90000" rIns="90000" tIns="45000" bIns="45000" anchor="t">
            <a:normAutofit fontScale="25000" lnSpcReduction="20000"/>
          </a:bodyPr>
          <a:p>
            <a:pPr marL="432000" indent="-324000">
              <a:spcBef>
                <a:spcPts val="1417"/>
              </a:spcBef>
              <a:buClr>
                <a:srgbClr val="ffffff"/>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5" r:id="rId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6" name="Google Shape;49;p11" descr=""/>
          <p:cNvPicPr/>
          <p:nvPr/>
        </p:nvPicPr>
        <p:blipFill>
          <a:blip r:embed="rId2">
            <a:alphaModFix amt="20000"/>
          </a:blip>
          <a:srcRect l="34350" t="35679" r="727" b="9519"/>
          <a:stretch/>
        </p:blipFill>
        <p:spPr>
          <a:xfrm>
            <a:off x="0" y="0"/>
            <a:ext cx="9143640" cy="5143320"/>
          </a:xfrm>
          <a:prstGeom prst="rect">
            <a:avLst/>
          </a:prstGeom>
          <a:ln w="0">
            <a:noFill/>
          </a:ln>
        </p:spPr>
      </p:pic>
      <p:sp>
        <p:nvSpPr>
          <p:cNvPr id="7" name="Google Shape;50;p11"/>
          <p:cNvSpPr/>
          <p:nvPr/>
        </p:nvSpPr>
        <p:spPr>
          <a:xfrm>
            <a:off x="176040" y="186840"/>
            <a:ext cx="8791920" cy="4769280"/>
          </a:xfrm>
          <a:prstGeom prst="rect">
            <a:avLst/>
          </a:prstGeom>
          <a:noFill/>
          <a:ln w="9525">
            <a:solidFill>
              <a:srgbClr val="efefef"/>
            </a:solidFill>
            <a:round/>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8" name="PlaceHolder 1"/>
          <p:cNvSpPr>
            <a:spLocks noGrp="1"/>
          </p:cNvSpPr>
          <p:nvPr>
            <p:ph type="title"/>
          </p:nvPr>
        </p:nvSpPr>
        <p:spPr>
          <a:xfrm>
            <a:off x="1284120" y="1953000"/>
            <a:ext cx="6575760" cy="799200"/>
          </a:xfrm>
          <a:prstGeom prst="rect">
            <a:avLst/>
          </a:prstGeom>
          <a:noFill/>
          <a:ln w="0">
            <a:noFill/>
          </a:ln>
        </p:spPr>
        <p:txBody>
          <a:bodyPr lIns="91440" rIns="91440" tIns="91440" bIns="91440" anchor="ctr">
            <a:noAutofit/>
          </a:bodyPr>
          <a:p>
            <a:pPr indent="0" algn="ctr">
              <a:lnSpc>
                <a:spcPct val="100000"/>
              </a:lnSpc>
              <a:buNone/>
            </a:pPr>
            <a:r>
              <a:rPr b="0" lang="fr-FR" sz="6000" spc="-1" strike="noStrike">
                <a:solidFill>
                  <a:schemeClr val="lt1"/>
                </a:solidFill>
                <a:latin typeface="Playfair Display"/>
                <a:ea typeface="Playfair Display"/>
              </a:rPr>
              <a:t>xx%</a:t>
            </a:r>
            <a:endParaRPr b="0" lang="fr-FR" sz="6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1" r:id="rId3"/>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62" name="Google Shape;38;p8" descr=""/>
          <p:cNvPicPr/>
          <p:nvPr/>
        </p:nvPicPr>
        <p:blipFill>
          <a:blip r:embed="rId2">
            <a:alphaModFix amt="20000"/>
          </a:blip>
          <a:srcRect l="38574" t="39855" r="2469" b="10386"/>
          <a:stretch/>
        </p:blipFill>
        <p:spPr>
          <a:xfrm>
            <a:off x="0" y="0"/>
            <a:ext cx="9143640" cy="5143320"/>
          </a:xfrm>
          <a:prstGeom prst="rect">
            <a:avLst/>
          </a:prstGeom>
          <a:ln w="0">
            <a:noFill/>
          </a:ln>
        </p:spPr>
      </p:pic>
      <p:sp>
        <p:nvSpPr>
          <p:cNvPr id="63" name="Google Shape;39;p8"/>
          <p:cNvSpPr/>
          <p:nvPr/>
        </p:nvSpPr>
        <p:spPr>
          <a:xfrm>
            <a:off x="176040" y="186840"/>
            <a:ext cx="8791920" cy="4769280"/>
          </a:xfrm>
          <a:prstGeom prst="rect">
            <a:avLst/>
          </a:prstGeom>
          <a:noFill/>
          <a:ln w="9525">
            <a:solidFill>
              <a:srgbClr val="efefef"/>
            </a:solidFill>
            <a:round/>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ffffff"/>
              </a:solidFill>
              <a:latin typeface="OpenSymbol"/>
            </a:endParaRPr>
          </a:p>
        </p:txBody>
      </p:sp>
      <p:sp>
        <p:nvSpPr>
          <p:cNvPr id="64" name="PlaceHolder 1"/>
          <p:cNvSpPr>
            <a:spLocks noGrp="1"/>
          </p:cNvSpPr>
          <p:nvPr>
            <p:ph type="title"/>
          </p:nvPr>
        </p:nvSpPr>
        <p:spPr>
          <a:xfrm>
            <a:off x="983160" y="1495800"/>
            <a:ext cx="7177320" cy="1675800"/>
          </a:xfrm>
          <a:prstGeom prst="rect">
            <a:avLst/>
          </a:prstGeom>
          <a:noFill/>
          <a:ln w="0">
            <a:noFill/>
          </a:ln>
        </p:spPr>
        <p:txBody>
          <a:bodyPr lIns="91440" rIns="91440" tIns="91440" bIns="91440" anchor="ctr">
            <a:noAutofit/>
          </a:bodyPr>
          <a:p>
            <a:pPr indent="0">
              <a:buNone/>
            </a:pPr>
            <a:r>
              <a:rPr b="0" lang="fr-FR" sz="6000" spc="-1" strike="noStrike">
                <a:solidFill>
                  <a:schemeClr val="dk1"/>
                </a:solidFill>
                <a:latin typeface="Arial"/>
              </a:rPr>
              <a:t>Click to edit the title text format</a:t>
            </a:r>
            <a:endParaRPr b="0" lang="fr-FR" sz="6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87" r:id="rId3"/>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65" name="Google Shape;42;p9" descr=""/>
          <p:cNvPicPr/>
          <p:nvPr/>
        </p:nvPicPr>
        <p:blipFill>
          <a:blip r:embed="rId2">
            <a:alphaModFix amt="20000"/>
          </a:blip>
          <a:srcRect l="0" t="0" r="30830" b="41624"/>
          <a:stretch/>
        </p:blipFill>
        <p:spPr>
          <a:xfrm>
            <a:off x="0" y="0"/>
            <a:ext cx="9143640" cy="5143320"/>
          </a:xfrm>
          <a:prstGeom prst="rect">
            <a:avLst/>
          </a:prstGeom>
          <a:ln w="0">
            <a:noFill/>
          </a:ln>
        </p:spPr>
      </p:pic>
      <p:sp>
        <p:nvSpPr>
          <p:cNvPr id="6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67"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000" spc="-1" strike="noStrike">
                <a:solidFill>
                  <a:srgbClr val="000000"/>
                </a:solidFill>
                <a:latin typeface="Arial"/>
              </a:rPr>
              <a:t>Fifth Outline Level</a:t>
            </a:r>
            <a:endParaRPr b="0" lang="fr-FR"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000" spc="-1" strike="noStrike">
                <a:solidFill>
                  <a:srgbClr val="000000"/>
                </a:solidFill>
                <a:latin typeface="Arial"/>
              </a:rPr>
              <a:t>Sixth Outline Level</a:t>
            </a:r>
            <a:endParaRPr b="0" lang="fr-FR"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000" spc="-1" strike="noStrike">
                <a:solidFill>
                  <a:srgbClr val="000000"/>
                </a:solidFill>
                <a:latin typeface="Arial"/>
              </a:rPr>
              <a:t>Seventh Outline Level</a:t>
            </a:r>
            <a:endParaRPr b="0" lang="fr-F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9" r:id="rId3"/>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68" name="PlaceHolder 1"/>
          <p:cNvSpPr>
            <a:spLocks noGrp="1"/>
          </p:cNvSpPr>
          <p:nvPr>
            <p:ph type="title"/>
          </p:nvPr>
        </p:nvSpPr>
        <p:spPr>
          <a:xfrm>
            <a:off x="740520" y="3161520"/>
            <a:ext cx="7662600" cy="1442520"/>
          </a:xfrm>
          <a:prstGeom prst="rect">
            <a:avLst/>
          </a:prstGeom>
          <a:solidFill>
            <a:schemeClr val="dk1"/>
          </a:solidFill>
          <a:ln w="0">
            <a:noFill/>
          </a:ln>
        </p:spPr>
        <p:txBody>
          <a:bodyPr lIns="91440" rIns="91440" tIns="91440" bIns="91440" anchor="ctr">
            <a:noAutofit/>
          </a:bodyPr>
          <a:p>
            <a:pPr indent="0">
              <a:buNone/>
            </a:pPr>
            <a:r>
              <a:rPr b="0" lang="fr-FR" sz="4200" spc="-1" strike="noStrike">
                <a:solidFill>
                  <a:schemeClr val="dk1"/>
                </a:solidFill>
                <a:latin typeface="Arial"/>
              </a:rPr>
              <a:t>Click to edit the title text format</a:t>
            </a:r>
            <a:endParaRPr b="0" lang="fr-FR" sz="42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1" r:id="rId2"/>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93" r:id="rId2"/>
  </p:sldLayoutIdLst>
</p:sldMaster>
</file>

<file path=ppt/slideMasters/slideMaster2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69" name="PlaceHolder 1"/>
          <p:cNvSpPr>
            <a:spLocks noGrp="1"/>
          </p:cNvSpPr>
          <p:nvPr>
            <p:ph type="title"/>
          </p:nvPr>
        </p:nvSpPr>
        <p:spPr>
          <a:xfrm>
            <a:off x="716760" y="510840"/>
            <a:ext cx="7710120" cy="482040"/>
          </a:xfrm>
          <a:prstGeom prst="rect">
            <a:avLst/>
          </a:prstGeom>
          <a:noFill/>
          <a:ln w="0">
            <a:noFill/>
          </a:ln>
        </p:spPr>
        <p:txBody>
          <a:bodyPr lIns="91440" rIns="91440" tIns="91440" bIns="91440" anchor="t">
            <a:noAutofit/>
          </a:bodyPr>
          <a:p>
            <a:pPr indent="0">
              <a:buNone/>
            </a:pPr>
            <a:r>
              <a:rPr b="0" lang="fr-FR" sz="2400" spc="-1" strike="noStrike">
                <a:solidFill>
                  <a:schemeClr val="dk1"/>
                </a:solidFill>
                <a:latin typeface="Arial"/>
              </a:rPr>
              <a:t>Click to edit the title text format</a:t>
            </a:r>
            <a:endParaRPr b="0" lang="fr-FR" sz="24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95" r:id="rId2"/>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bg2="lt2" tx1="dk1" tx2="dk2" accent1="accent1" accent2="accent2" accent3="accent3" accent4="accent4" accent5="accent5" accent6="accent6" hlink="hlink" folHlink="folHlink"/>
  <p:sldLayoutIdLst>
    <p:sldLayoutId id="2147483653" r:id="rId2"/>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9" name="Google Shape;55;p13" descr=""/>
          <p:cNvPicPr/>
          <p:nvPr/>
        </p:nvPicPr>
        <p:blipFill>
          <a:blip r:embed="rId2">
            <a:alphaModFix amt="20000"/>
          </a:blip>
          <a:srcRect l="14391" t="39891" r="14391" b="0"/>
          <a:stretch/>
        </p:blipFill>
        <p:spPr>
          <a:xfrm>
            <a:off x="0" y="0"/>
            <a:ext cx="9143640" cy="5143320"/>
          </a:xfrm>
          <a:prstGeom prst="rect">
            <a:avLst/>
          </a:prstGeom>
          <a:ln w="0">
            <a:noFill/>
          </a:ln>
        </p:spPr>
      </p:pic>
      <p:sp>
        <p:nvSpPr>
          <p:cNvPr id="10"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11" name="PlaceHolder 2"/>
          <p:cNvSpPr>
            <a:spLocks noGrp="1"/>
          </p:cNvSpPr>
          <p:nvPr>
            <p:ph type="title"/>
          </p:nvPr>
        </p:nvSpPr>
        <p:spPr>
          <a:xfrm>
            <a:off x="2224440" y="1243080"/>
            <a:ext cx="733320" cy="733320"/>
          </a:xfrm>
          <a:prstGeom prst="rect">
            <a:avLst/>
          </a:prstGeom>
          <a:noFill/>
          <a:ln w="0">
            <a:noFill/>
          </a:ln>
        </p:spPr>
        <p:txBody>
          <a:bodyPr lIns="91440" rIns="91440" tIns="91440" bIns="91440" anchor="ctr">
            <a:noAutofit/>
          </a:bodyPr>
          <a:p>
            <a:pPr indent="0" algn="ctr">
              <a:lnSpc>
                <a:spcPct val="100000"/>
              </a:lnSpc>
              <a:buNone/>
            </a:pPr>
            <a:r>
              <a:rPr b="0" lang="fr-FR" sz="3600" spc="-1" strike="noStrike">
                <a:solidFill>
                  <a:schemeClr val="lt1"/>
                </a:solidFill>
                <a:latin typeface="Playfair Display"/>
                <a:ea typeface="Playfair Display"/>
              </a:rPr>
              <a:t>xx%</a:t>
            </a:r>
            <a:endParaRPr b="0" lang="fr-FR" sz="3600" spc="-1" strike="noStrike">
              <a:solidFill>
                <a:schemeClr val="dk1"/>
              </a:solidFill>
              <a:latin typeface="Arial"/>
            </a:endParaRPr>
          </a:p>
        </p:txBody>
      </p:sp>
      <p:sp>
        <p:nvSpPr>
          <p:cNvPr id="12" name="PlaceHolder 3"/>
          <p:cNvSpPr>
            <a:spLocks noGrp="1"/>
          </p:cNvSpPr>
          <p:nvPr>
            <p:ph type="title"/>
          </p:nvPr>
        </p:nvSpPr>
        <p:spPr>
          <a:xfrm>
            <a:off x="2225520" y="2837880"/>
            <a:ext cx="731160" cy="731160"/>
          </a:xfrm>
          <a:prstGeom prst="rect">
            <a:avLst/>
          </a:prstGeom>
          <a:noFill/>
          <a:ln w="0">
            <a:noFill/>
          </a:ln>
        </p:spPr>
        <p:txBody>
          <a:bodyPr lIns="91440" rIns="91440" tIns="91440" bIns="91440" anchor="ctr">
            <a:noAutofit/>
          </a:bodyPr>
          <a:p>
            <a:pPr indent="0" algn="ctr">
              <a:lnSpc>
                <a:spcPct val="100000"/>
              </a:lnSpc>
              <a:buNone/>
            </a:pPr>
            <a:r>
              <a:rPr b="0" lang="fr-FR" sz="3000" spc="-1" strike="noStrike">
                <a:solidFill>
                  <a:schemeClr val="lt1"/>
                </a:solidFill>
                <a:latin typeface="Playfair Display"/>
                <a:ea typeface="Playfair Display"/>
              </a:rPr>
              <a:t>xx%</a:t>
            </a:r>
            <a:endParaRPr b="0" lang="fr-FR" sz="3000" spc="-1" strike="noStrike">
              <a:solidFill>
                <a:schemeClr val="dk1"/>
              </a:solidFill>
              <a:latin typeface="Arial"/>
            </a:endParaRPr>
          </a:p>
        </p:txBody>
      </p:sp>
      <p:sp>
        <p:nvSpPr>
          <p:cNvPr id="13" name="PlaceHolder 4"/>
          <p:cNvSpPr>
            <a:spLocks noGrp="1"/>
          </p:cNvSpPr>
          <p:nvPr>
            <p:ph type="title"/>
          </p:nvPr>
        </p:nvSpPr>
        <p:spPr>
          <a:xfrm>
            <a:off x="6174360" y="1244160"/>
            <a:ext cx="731160" cy="731160"/>
          </a:xfrm>
          <a:prstGeom prst="rect">
            <a:avLst/>
          </a:prstGeom>
          <a:noFill/>
          <a:ln w="0">
            <a:noFill/>
          </a:ln>
        </p:spPr>
        <p:txBody>
          <a:bodyPr lIns="91440" rIns="91440" tIns="91440" bIns="91440" anchor="ctr">
            <a:noAutofit/>
          </a:bodyPr>
          <a:p>
            <a:pPr indent="0" algn="ctr">
              <a:lnSpc>
                <a:spcPct val="100000"/>
              </a:lnSpc>
              <a:buNone/>
            </a:pPr>
            <a:r>
              <a:rPr b="0" lang="fr-FR" sz="3000" spc="-1" strike="noStrike">
                <a:solidFill>
                  <a:schemeClr val="lt1"/>
                </a:solidFill>
                <a:latin typeface="Playfair Display"/>
                <a:ea typeface="Playfair Display"/>
              </a:rPr>
              <a:t>xx%</a:t>
            </a:r>
            <a:endParaRPr b="0" lang="fr-FR" sz="3000" spc="-1" strike="noStrike">
              <a:solidFill>
                <a:schemeClr val="dk1"/>
              </a:solidFill>
              <a:latin typeface="Arial"/>
            </a:endParaRPr>
          </a:p>
        </p:txBody>
      </p:sp>
      <p:sp>
        <p:nvSpPr>
          <p:cNvPr id="14" name="PlaceHolder 5"/>
          <p:cNvSpPr>
            <a:spLocks noGrp="1"/>
          </p:cNvSpPr>
          <p:nvPr>
            <p:ph type="title"/>
          </p:nvPr>
        </p:nvSpPr>
        <p:spPr>
          <a:xfrm>
            <a:off x="6174360" y="2837880"/>
            <a:ext cx="731160" cy="731160"/>
          </a:xfrm>
          <a:prstGeom prst="rect">
            <a:avLst/>
          </a:prstGeom>
          <a:noFill/>
          <a:ln w="0">
            <a:noFill/>
          </a:ln>
        </p:spPr>
        <p:txBody>
          <a:bodyPr lIns="91440" rIns="91440" tIns="91440" bIns="91440" anchor="ctr">
            <a:noAutofit/>
          </a:bodyPr>
          <a:p>
            <a:pPr indent="0" algn="ctr">
              <a:lnSpc>
                <a:spcPct val="100000"/>
              </a:lnSpc>
              <a:buNone/>
            </a:pPr>
            <a:r>
              <a:rPr b="0" lang="fr-FR" sz="3000" spc="-1" strike="noStrike">
                <a:solidFill>
                  <a:schemeClr val="lt1"/>
                </a:solidFill>
                <a:latin typeface="Playfair Display"/>
                <a:ea typeface="Playfair Display"/>
              </a:rPr>
              <a:t>xx%</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5" r:id="rId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15" name="Google Shape;70;p14" descr=""/>
          <p:cNvPicPr/>
          <p:nvPr/>
        </p:nvPicPr>
        <p:blipFill>
          <a:blip r:embed="rId2">
            <a:alphaModFix amt="20000"/>
          </a:blip>
          <a:srcRect l="9572" t="54126" r="37935" b="1573"/>
          <a:stretch/>
        </p:blipFill>
        <p:spPr>
          <a:xfrm>
            <a:off x="0" y="0"/>
            <a:ext cx="9143640" cy="5143320"/>
          </a:xfrm>
          <a:prstGeom prst="rect">
            <a:avLst/>
          </a:prstGeom>
          <a:ln w="0">
            <a:noFill/>
          </a:ln>
        </p:spPr>
      </p:pic>
      <p:sp>
        <p:nvSpPr>
          <p:cNvPr id="16"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57" r:id="rId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17" name="Google Shape;73;p15" descr=""/>
          <p:cNvPicPr/>
          <p:nvPr/>
        </p:nvPicPr>
        <p:blipFill>
          <a:blip r:embed="rId2">
            <a:alphaModFix amt="20000"/>
          </a:blip>
          <a:srcRect l="15380" t="22810" r="29773" b="30900"/>
          <a:stretch/>
        </p:blipFill>
        <p:spPr>
          <a:xfrm>
            <a:off x="0" y="0"/>
            <a:ext cx="9143640" cy="5143320"/>
          </a:xfrm>
          <a:prstGeom prst="rect">
            <a:avLst/>
          </a:prstGeom>
          <a:ln w="0">
            <a:noFill/>
          </a:ln>
        </p:spPr>
      </p:pic>
      <p:sp>
        <p:nvSpPr>
          <p:cNvPr id="18"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19" name="PlaceHolder 2"/>
          <p:cNvSpPr>
            <a:spLocks noGrp="1"/>
          </p:cNvSpPr>
          <p:nvPr>
            <p:ph type="body"/>
          </p:nvPr>
        </p:nvSpPr>
        <p:spPr>
          <a:xfrm>
            <a:off x="726480" y="1755000"/>
            <a:ext cx="4893480" cy="253188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1400" spc="-1" strike="noStrike">
                <a:solidFill>
                  <a:srgbClr val="000000"/>
                </a:solidFill>
                <a:latin typeface="Arial"/>
              </a:rPr>
              <a:t>Click to edit the outline text format</a:t>
            </a:r>
            <a:endParaRPr b="0" lang="fr-FR"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400" spc="-1" strike="noStrike">
                <a:solidFill>
                  <a:srgbClr val="000000"/>
                </a:solidFill>
                <a:latin typeface="Arial"/>
              </a:rPr>
              <a:t>Second Outline Level</a:t>
            </a:r>
            <a:endParaRPr b="0" lang="fr-FR"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400" spc="-1" strike="noStrike">
                <a:solidFill>
                  <a:srgbClr val="000000"/>
                </a:solidFill>
                <a:latin typeface="Arial"/>
              </a:rPr>
              <a:t>Third Outline Level</a:t>
            </a:r>
            <a:endParaRPr b="0" lang="fr-FR"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400" spc="-1" strike="noStrike">
                <a:solidFill>
                  <a:srgbClr val="000000"/>
                </a:solidFill>
                <a:latin typeface="Arial"/>
              </a:rPr>
              <a:t>Fourth Outline Level</a:t>
            </a:r>
            <a:endParaRPr b="0" lang="fr-FR"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400" spc="-1" strike="noStrike">
                <a:solidFill>
                  <a:srgbClr val="000000"/>
                </a:solidFill>
                <a:latin typeface="Arial"/>
              </a:rPr>
              <a:t>Fifth Outline Level</a:t>
            </a:r>
            <a:endParaRPr b="0" lang="fr-FR" sz="14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400" spc="-1" strike="noStrike">
                <a:solidFill>
                  <a:srgbClr val="000000"/>
                </a:solidFill>
                <a:latin typeface="Arial"/>
              </a:rPr>
              <a:t>Sixth Outline Level</a:t>
            </a:r>
            <a:endParaRPr b="0" lang="fr-FR" sz="14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400" spc="-1" strike="noStrike">
                <a:solidFill>
                  <a:srgbClr val="000000"/>
                </a:solidFill>
                <a:latin typeface="Arial"/>
              </a:rPr>
              <a:t>Seventh Outline Level</a:t>
            </a:r>
            <a:endParaRPr b="0" lang="fr-FR" sz="1400" spc="-1" strike="noStrike">
              <a:solidFill>
                <a:srgbClr val="000000"/>
              </a:solidFill>
              <a:latin typeface="Arial"/>
            </a:endParaRPr>
          </a:p>
        </p:txBody>
      </p:sp>
      <p:sp>
        <p:nvSpPr>
          <p:cNvPr id="20" name="PlaceHolder 3"/>
          <p:cNvSpPr>
            <a:spLocks noGrp="1"/>
          </p:cNvSpPr>
          <p:nvPr>
            <p:ph type="body"/>
          </p:nvPr>
        </p:nvSpPr>
        <p:spPr>
          <a:xfrm>
            <a:off x="5620320" y="1755000"/>
            <a:ext cx="2810160" cy="2531880"/>
          </a:xfrm>
          <a:prstGeom prst="rect">
            <a:avLst/>
          </a:prstGeom>
          <a:noFill/>
          <a:ln w="0">
            <a:noFill/>
          </a:ln>
        </p:spPr>
        <p:txBody>
          <a:bodyPr lIns="90000" rIns="90000" tIns="45000" bIns="45000" anchor="t">
            <a:normAutofit fontScale="25000" lnSpcReduction="20000"/>
          </a:bodyPr>
          <a:p>
            <a:pPr marL="432000" indent="-324000">
              <a:spcBef>
                <a:spcPts val="1417"/>
              </a:spcBef>
              <a:buClr>
                <a:srgbClr val="ffffff"/>
              </a:buClr>
              <a:buSzPct val="45000"/>
              <a:buFont typeface="Wingdings" charset="2"/>
              <a:buChar char=""/>
            </a:pPr>
            <a:r>
              <a:rPr b="0" lang="fr-FR" sz="1800" spc="-1" strike="noStrike">
                <a:solidFill>
                  <a:srgbClr val="000000"/>
                </a:solidFill>
                <a:latin typeface="Arial"/>
              </a:rPr>
              <a:t>Click to edit the outline text format</a:t>
            </a:r>
            <a:endParaRPr b="0" lang="fr-FR" sz="18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1800" spc="-1" strike="noStrike">
                <a:solidFill>
                  <a:srgbClr val="000000"/>
                </a:solidFill>
                <a:latin typeface="Arial"/>
              </a:rPr>
              <a:t>Second Outline Level</a:t>
            </a:r>
            <a:endParaRPr b="0" lang="fr-FR" sz="18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1800" spc="-1" strike="noStrike">
                <a:solidFill>
                  <a:srgbClr val="000000"/>
                </a:solidFill>
                <a:latin typeface="Arial"/>
              </a:rPr>
              <a:t>Third Outline Level</a:t>
            </a:r>
            <a:endParaRPr b="0" lang="fr-FR" sz="18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1800" spc="-1" strike="noStrike">
                <a:solidFill>
                  <a:srgbClr val="000000"/>
                </a:solidFill>
                <a:latin typeface="Arial"/>
              </a:rPr>
              <a:t>Fourth Outline Level</a:t>
            </a:r>
            <a:endParaRPr b="0" lang="fr-FR" sz="18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1800" spc="-1" strike="noStrike">
                <a:solidFill>
                  <a:srgbClr val="000000"/>
                </a:solidFill>
                <a:latin typeface="Arial"/>
              </a:rPr>
              <a:t>Fifth Outline Level</a:t>
            </a:r>
            <a:endParaRPr b="0" lang="fr-FR" sz="18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1800" spc="-1" strike="noStrike">
                <a:solidFill>
                  <a:srgbClr val="000000"/>
                </a:solidFill>
                <a:latin typeface="Arial"/>
              </a:rPr>
              <a:t>Sixth Outline Level</a:t>
            </a:r>
            <a:endParaRPr b="0" lang="fr-FR" sz="18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1800" spc="-1" strike="noStrike">
                <a:solidFill>
                  <a:srgbClr val="000000"/>
                </a:solidFill>
                <a:latin typeface="Arial"/>
              </a:rPr>
              <a:t>Seventh Outline Level</a:t>
            </a:r>
            <a:endParaRPr b="0" lang="fr-FR" sz="18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59" r:id="rId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21" name="Google Shape;78;p16" descr=""/>
          <p:cNvPicPr/>
          <p:nvPr/>
        </p:nvPicPr>
        <p:blipFill>
          <a:blip r:embed="rId2">
            <a:alphaModFix amt="20000"/>
          </a:blip>
          <a:srcRect l="1845" t="2905" r="24307" b="34771"/>
          <a:stretch/>
        </p:blipFill>
        <p:spPr>
          <a:xfrm>
            <a:off x="0" y="0"/>
            <a:ext cx="9143640" cy="5143320"/>
          </a:xfrm>
          <a:prstGeom prst="rect">
            <a:avLst/>
          </a:prstGeom>
          <a:ln w="0">
            <a:noFill/>
          </a:ln>
        </p:spPr>
      </p:pic>
      <p:sp>
        <p:nvSpPr>
          <p:cNvPr id="22" name="PlaceHolder 1"/>
          <p:cNvSpPr>
            <a:spLocks noGrp="1"/>
          </p:cNvSpPr>
          <p:nvPr>
            <p:ph type="title"/>
          </p:nvPr>
        </p:nvSpPr>
        <p:spPr>
          <a:xfrm>
            <a:off x="71496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1" r:id="rId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23" name="Google Shape;82;p17" descr=""/>
          <p:cNvPicPr/>
          <p:nvPr/>
        </p:nvPicPr>
        <p:blipFill>
          <a:blip r:embed="rId2">
            <a:alphaModFix amt="20000"/>
          </a:blip>
          <a:srcRect l="21051" t="27207" r="0" b="6161"/>
          <a:stretch/>
        </p:blipFill>
        <p:spPr>
          <a:xfrm>
            <a:off x="0" y="0"/>
            <a:ext cx="9143640" cy="5143320"/>
          </a:xfrm>
          <a:prstGeom prst="rect">
            <a:avLst/>
          </a:prstGeom>
          <a:ln w="0">
            <a:noFill/>
          </a:ln>
        </p:spPr>
      </p:pic>
      <p:sp>
        <p:nvSpPr>
          <p:cNvPr id="24"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
        <p:nvSpPr>
          <p:cNvPr id="25" name="PlaceHolder 2"/>
          <p:cNvSpPr>
            <a:spLocks noGrp="1"/>
          </p:cNvSpPr>
          <p:nvPr>
            <p:ph type="body"/>
          </p:nvPr>
        </p:nvSpPr>
        <p:spPr>
          <a:xfrm>
            <a:off x="720000" y="1380960"/>
            <a:ext cx="7703640" cy="2461680"/>
          </a:xfrm>
          <a:prstGeom prst="rect">
            <a:avLst/>
          </a:prstGeom>
          <a:noFill/>
          <a:ln w="0">
            <a:noFill/>
          </a:ln>
        </p:spPr>
        <p:txBody>
          <a:bodyPr lIns="91440" rIns="91440" tIns="91440" bIns="91440" anchor="t">
            <a:noAutofit/>
          </a:bodyPr>
          <a:p>
            <a:pPr marL="432000" indent="-324000">
              <a:spcBef>
                <a:spcPts val="1417"/>
              </a:spcBef>
              <a:buClr>
                <a:srgbClr val="ffffff"/>
              </a:buClr>
              <a:buSzPct val="45000"/>
              <a:buFont typeface="Wingdings" charset="2"/>
              <a:buChar char=""/>
            </a:pPr>
            <a:r>
              <a:rPr b="0" lang="fr-FR" sz="2400" spc="-1" strike="noStrike">
                <a:solidFill>
                  <a:srgbClr val="000000"/>
                </a:solidFill>
                <a:latin typeface="Arial"/>
              </a:rPr>
              <a:t>Click to edit the outline text format</a:t>
            </a:r>
            <a:endParaRPr b="0" lang="fr-FR" sz="2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fr-FR" sz="2400" spc="-1" strike="noStrike">
                <a:solidFill>
                  <a:srgbClr val="000000"/>
                </a:solidFill>
                <a:latin typeface="Arial"/>
              </a:rPr>
              <a:t>Second Outline Level</a:t>
            </a:r>
            <a:endParaRPr b="0" lang="fr-FR" sz="2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fr-FR" sz="2400" spc="-1" strike="noStrike">
                <a:solidFill>
                  <a:srgbClr val="000000"/>
                </a:solidFill>
                <a:latin typeface="Arial"/>
              </a:rPr>
              <a:t>Third Outline Level</a:t>
            </a:r>
            <a:endParaRPr b="0" lang="fr-FR" sz="2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fr-FR" sz="2400" spc="-1" strike="noStrike">
                <a:solidFill>
                  <a:srgbClr val="000000"/>
                </a:solidFill>
                <a:latin typeface="Arial"/>
              </a:rPr>
              <a:t>Fourth Outline Level</a:t>
            </a:r>
            <a:endParaRPr b="0" lang="fr-FR" sz="2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fr-FR" sz="2400" spc="-1" strike="noStrike">
                <a:solidFill>
                  <a:srgbClr val="000000"/>
                </a:solidFill>
                <a:latin typeface="Arial"/>
              </a:rPr>
              <a:t>Fifth Outline Level</a:t>
            </a:r>
            <a:endParaRPr b="0" lang="fr-FR" sz="24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fr-FR" sz="2400" spc="-1" strike="noStrike">
                <a:solidFill>
                  <a:srgbClr val="000000"/>
                </a:solidFill>
                <a:latin typeface="Arial"/>
              </a:rPr>
              <a:t>Sixth Outline Level</a:t>
            </a:r>
            <a:endParaRPr b="0" lang="fr-FR" sz="24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fr-FR" sz="2400" spc="-1" strike="noStrike">
                <a:solidFill>
                  <a:srgbClr val="000000"/>
                </a:solidFill>
                <a:latin typeface="Arial"/>
              </a:rPr>
              <a:t>Seventh Outline Level</a:t>
            </a:r>
            <a:endParaRPr b="0" lang="fr-FR" sz="24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3" r:id="rId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pic>
        <p:nvPicPr>
          <p:cNvPr id="26" name="Google Shape;86;p18" descr=""/>
          <p:cNvPicPr/>
          <p:nvPr/>
        </p:nvPicPr>
        <p:blipFill>
          <a:blip r:embed="rId2">
            <a:alphaModFix amt="20000"/>
          </a:blip>
          <a:srcRect l="1829" t="3087" r="10578" b="22987"/>
          <a:stretch/>
        </p:blipFill>
        <p:spPr>
          <a:xfrm>
            <a:off x="0" y="0"/>
            <a:ext cx="9143640" cy="5143320"/>
          </a:xfrm>
          <a:prstGeom prst="rect">
            <a:avLst/>
          </a:prstGeom>
          <a:ln w="0">
            <a:noFill/>
          </a:ln>
        </p:spPr>
      </p:pic>
      <p:sp>
        <p:nvSpPr>
          <p:cNvPr id="27"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3000" spc="-1" strike="noStrike">
                <a:solidFill>
                  <a:schemeClr val="dk1"/>
                </a:solidFill>
                <a:latin typeface="Arial"/>
              </a:rPr>
              <a:t>Click to edit the title text format</a:t>
            </a:r>
            <a:endParaRPr b="0" lang="fr-FR" sz="3000" spc="-1" strike="noStrike">
              <a:solidFill>
                <a:schemeClr val="dk1"/>
              </a:solidFill>
              <a:latin typeface="Arial"/>
            </a:endParaRPr>
          </a:p>
        </p:txBody>
      </p:sp>
    </p:spTree>
  </p:cSld>
  <p:clrMap bg1="lt1" bg2="lt2" tx1="dk1" tx2="dk2" accent1="accent1" accent2="accent2" accent3="accent3" accent4="accent4" accent5="accent5" accent6="accent6" hlink="hlink" folHlink="folHlink"/>
  <p:sldLayoutIdLst>
    <p:sldLayoutId id="2147483665" r:id="rId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21.xml"/>
</Relationships>
</file>

<file path=ppt/slides/_rels/slide11.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6.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6.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4.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6.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1.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12.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1.xml"/>
</Relationships>
</file>

<file path=ppt/slides/_rels/slide9.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6.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714240" y="1619280"/>
            <a:ext cx="7714800" cy="1028520"/>
          </a:xfrm>
          <a:prstGeom prst="rect">
            <a:avLst/>
          </a:prstGeom>
          <a:noFill/>
          <a:ln w="0">
            <a:noFill/>
          </a:ln>
        </p:spPr>
        <p:txBody>
          <a:bodyPr lIns="91440" rIns="91440" tIns="91440" bIns="91440" anchor="ctr">
            <a:normAutofit fontScale="93362"/>
          </a:bodyPr>
          <a:p>
            <a:pPr indent="0" algn="ctr">
              <a:lnSpc>
                <a:spcPct val="100000"/>
              </a:lnSpc>
              <a:buNone/>
              <a:tabLst>
                <a:tab algn="l" pos="0"/>
              </a:tabLst>
            </a:pPr>
            <a:r>
              <a:rPr b="0" lang="en" sz="6000" spc="-1" strike="noStrike">
                <a:solidFill>
                  <a:schemeClr val="lt1"/>
                </a:solidFill>
                <a:latin typeface="Playfair Display"/>
                <a:ea typeface="Playfair Display"/>
              </a:rPr>
              <a:t>Phishing Awareness Training</a:t>
            </a:r>
            <a:endParaRPr b="0" lang="fr-FR" sz="6000" spc="-1" strike="noStrike">
              <a:solidFill>
                <a:schemeClr val="dk1"/>
              </a:solidFill>
              <a:latin typeface="Arial"/>
            </a:endParaRPr>
          </a:p>
        </p:txBody>
      </p:sp>
      <p:sp>
        <p:nvSpPr>
          <p:cNvPr id="71" name="PlaceHolder 2"/>
          <p:cNvSpPr>
            <a:spLocks noGrp="1"/>
          </p:cNvSpPr>
          <p:nvPr>
            <p:ph type="subTitle"/>
          </p:nvPr>
        </p:nvSpPr>
        <p:spPr>
          <a:xfrm>
            <a:off x="1676520" y="3295800"/>
            <a:ext cx="5790960" cy="39024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 sz="1400" spc="-1" strike="noStrike">
                <a:solidFill>
                  <a:srgbClr val="efefef"/>
                </a:solidFill>
                <a:latin typeface="Work Sans"/>
                <a:ea typeface="Work Sans"/>
              </a:rPr>
              <a:t>Educating on phishing attacks and prevention strategies.</a:t>
            </a:r>
            <a:endParaRPr b="0" lang="en-US" sz="1400" spc="-1" strike="noStrike">
              <a:solidFill>
                <a:srgbClr val="ffffff"/>
              </a:solidFill>
              <a:latin typeface="OpenSymbol"/>
            </a:endParaRPr>
          </a:p>
        </p:txBody>
      </p:sp>
      <p:cxnSp>
        <p:nvCxnSpPr>
          <p:cNvPr id="72" name="Google Shape;138;p27"/>
          <p:cNvCxnSpPr/>
          <p:nvPr/>
        </p:nvCxnSpPr>
        <p:spPr>
          <a:xfrm>
            <a:off x="1572480" y="3143520"/>
            <a:ext cx="5999040" cy="20160"/>
          </a:xfrm>
          <a:prstGeom prst="straightConnector1">
            <a:avLst/>
          </a:prstGeom>
          <a:ln w="9525">
            <a:solidFill>
              <a:srgbClr val="efefef"/>
            </a:solidFill>
            <a:round/>
          </a:ln>
        </p:spPr>
      </p:cxn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2" name="PlaceHolder 1"/>
          <p:cNvSpPr>
            <a:spLocks noGrp="1"/>
          </p:cNvSpPr>
          <p:nvPr>
            <p:ph type="subTitle"/>
          </p:nvPr>
        </p:nvSpPr>
        <p:spPr>
          <a:xfrm>
            <a:off x="723960" y="1704960"/>
            <a:ext cx="5257440" cy="2761920"/>
          </a:xfrm>
          <a:prstGeom prst="rect">
            <a:avLst/>
          </a:prstGeom>
          <a:noFill/>
          <a:ln w="0">
            <a:noFill/>
          </a:ln>
        </p:spPr>
        <p:txBody>
          <a:bodyPr lIns="91440" rIns="91440" tIns="91440" bIns="91440" anchor="t">
            <a:normAutofit/>
          </a:bodyPr>
          <a:p>
            <a:pPr>
              <a:lnSpc>
                <a:spcPct val="100000"/>
              </a:lnSpc>
              <a:tabLst>
                <a:tab algn="l" pos="0"/>
              </a:tabLst>
            </a:pPr>
            <a:r>
              <a:rPr b="0" lang="en" sz="1400" spc="-1" strike="noStrike">
                <a:solidFill>
                  <a:schemeClr val="lt1"/>
                </a:solidFill>
                <a:latin typeface="Work Sans"/>
                <a:ea typeface="Work Sans"/>
              </a:rPr>
              <a:t>JavaScript can be integrated into the portfolio to add interactive features such as image sliders, form validations, and dynamically updating content. These features enhance user engagement and can make the portfolio stand out.</a:t>
            </a:r>
            <a:endParaRPr b="0" lang="en-US" sz="1400" spc="-1" strike="noStrike">
              <a:solidFill>
                <a:srgbClr val="ffffff"/>
              </a:solidFill>
              <a:latin typeface="OpenSymbol"/>
            </a:endParaRPr>
          </a:p>
        </p:txBody>
      </p:sp>
      <p:sp>
        <p:nvSpPr>
          <p:cNvPr id="103" name="PlaceHolder 2"/>
          <p:cNvSpPr>
            <a:spLocks noGrp="1"/>
          </p:cNvSpPr>
          <p:nvPr>
            <p:ph type="title"/>
          </p:nvPr>
        </p:nvSpPr>
        <p:spPr>
          <a:xfrm>
            <a:off x="723960" y="447840"/>
            <a:ext cx="7705440" cy="571320"/>
          </a:xfrm>
          <a:prstGeom prst="rect">
            <a:avLst/>
          </a:prstGeom>
          <a:noFill/>
          <a:ln w="0">
            <a:noFill/>
          </a:ln>
        </p:spPr>
        <p:txBody>
          <a:bodyPr lIns="91440" rIns="91440" tIns="91440" bIns="91440" anchor="t">
            <a:normAutofit fontScale="87027"/>
          </a:bodyPr>
          <a:p>
            <a:pPr indent="0">
              <a:lnSpc>
                <a:spcPct val="100000"/>
              </a:lnSpc>
              <a:buNone/>
              <a:tabLst>
                <a:tab algn="l" pos="0"/>
              </a:tabLst>
            </a:pPr>
            <a:r>
              <a:rPr b="0" lang="en" sz="3000" spc="-1" strike="noStrike">
                <a:solidFill>
                  <a:schemeClr val="lt1"/>
                </a:solidFill>
                <a:latin typeface="Playfair Display"/>
                <a:ea typeface="Playfair Display"/>
              </a:rPr>
              <a:t>Enhancing with JavaScript Interactivity</a:t>
            </a:r>
            <a:endParaRPr b="0" lang="fr-FR" sz="3000" spc="-1" strike="noStrike">
              <a:solidFill>
                <a:schemeClr val="dk1"/>
              </a:solidFill>
              <a:latin typeface="Arial"/>
            </a:endParaRPr>
          </a:p>
        </p:txBody>
      </p:sp>
      <p:cxnSp>
        <p:nvCxnSpPr>
          <p:cNvPr id="104" name="Google Shape;173;p30"/>
          <p:cNvCxnSpPr/>
          <p:nvPr/>
        </p:nvCxnSpPr>
        <p:spPr>
          <a:xfrm>
            <a:off x="0" y="1305000"/>
            <a:ext cx="9144360" cy="360"/>
          </a:xfrm>
          <a:prstGeom prst="straightConnector1">
            <a:avLst/>
          </a:prstGeom>
          <a:ln w="9525">
            <a:solidFill>
              <a:srgbClr val="efefef"/>
            </a:solidFill>
            <a:round/>
          </a:ln>
        </p:spPr>
      </p:cxn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5" name="PlaceHolder 1"/>
          <p:cNvSpPr>
            <a:spLocks noGrp="1"/>
          </p:cNvSpPr>
          <p:nvPr>
            <p:ph type="title"/>
          </p:nvPr>
        </p:nvSpPr>
        <p:spPr>
          <a:xfrm>
            <a:off x="723960" y="447840"/>
            <a:ext cx="7705440" cy="571320"/>
          </a:xfrm>
          <a:prstGeom prst="rect">
            <a:avLst/>
          </a:prstGeom>
          <a:noFill/>
          <a:ln w="0">
            <a:noFill/>
          </a:ln>
        </p:spPr>
        <p:txBody>
          <a:bodyPr lIns="91440" rIns="91440" tIns="91440" bIns="91440" anchor="t">
            <a:normAutofit fontScale="87027"/>
          </a:bodyPr>
          <a:p>
            <a:pPr indent="0" algn="ctr">
              <a:lnSpc>
                <a:spcPct val="100000"/>
              </a:lnSpc>
              <a:buNone/>
              <a:tabLst>
                <a:tab algn="l" pos="0"/>
              </a:tabLst>
            </a:pPr>
            <a:r>
              <a:rPr b="0" lang="en" sz="3000" spc="-1" strike="noStrike">
                <a:solidFill>
                  <a:schemeClr val="lt1"/>
                </a:solidFill>
                <a:latin typeface="Playfair Display"/>
                <a:ea typeface="Playfair Display"/>
              </a:rPr>
              <a:t>Conclusions</a:t>
            </a:r>
            <a:endParaRPr b="0" lang="fr-FR" sz="3000" spc="-1" strike="noStrike">
              <a:solidFill>
                <a:schemeClr val="dk1"/>
              </a:solidFill>
              <a:latin typeface="Arial"/>
            </a:endParaRPr>
          </a:p>
        </p:txBody>
      </p:sp>
      <p:sp>
        <p:nvSpPr>
          <p:cNvPr id="106" name="PlaceHolder 2"/>
          <p:cNvSpPr>
            <a:spLocks noGrp="1"/>
          </p:cNvSpPr>
          <p:nvPr>
            <p:ph/>
          </p:nvPr>
        </p:nvSpPr>
        <p:spPr>
          <a:xfrm>
            <a:off x="723960" y="1752480"/>
            <a:ext cx="4895640" cy="25333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rgbClr val="efefef"/>
                </a:solidFill>
                <a:latin typeface="Work Sans"/>
                <a:ea typeface="Work Sans"/>
              </a:rPr>
              <a:t>In conclusion, understanding the threats posed by phishing attacks and implementing effective awareness training is essential. Additionally, creating a well-structured personal portfolio can significantly enhance one's professional presence online.</a:t>
            </a:r>
            <a:endParaRPr b="0" lang="fr-FR" sz="1400" spc="-1" strike="noStrike">
              <a:solidFill>
                <a:srgbClr val="000000"/>
              </a:solidFill>
              <a:latin typeface="Arial"/>
            </a:endParaRPr>
          </a:p>
        </p:txBody>
      </p:sp>
      <p:cxnSp>
        <p:nvCxnSpPr>
          <p:cNvPr id="107" name="Google Shape;188;p32"/>
          <p:cNvCxnSpPr/>
          <p:nvPr/>
        </p:nvCxnSpPr>
        <p:spPr>
          <a:xfrm>
            <a:off x="0" y="1305000"/>
            <a:ext cx="9144360" cy="360"/>
          </a:xfrm>
          <a:prstGeom prst="straightConnector1">
            <a:avLst/>
          </a:prstGeom>
          <a:ln w="9525">
            <a:solidFill>
              <a:srgbClr val="efefef"/>
            </a:solidFill>
            <a:round/>
          </a:ln>
        </p:spPr>
      </p:cxnSp>
      <p:pic>
        <p:nvPicPr>
          <p:cNvPr id="108" name="Google Shape;189;p32" descr=""/>
          <p:cNvPicPr/>
          <p:nvPr/>
        </p:nvPicPr>
        <p:blipFill>
          <a:blip r:embed="rId1"/>
          <a:srcRect l="12991" t="0" r="12983" b="0"/>
          <a:stretch/>
        </p:blipFill>
        <p:spPr>
          <a:xfrm>
            <a:off x="5620320" y="1755000"/>
            <a:ext cx="2810160" cy="2531880"/>
          </a:xfrm>
          <a:prstGeom prst="rect">
            <a:avLst/>
          </a:prstGeom>
          <a:ln w="0">
            <a:no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743040" y="542880"/>
            <a:ext cx="7657920" cy="1304640"/>
          </a:xfrm>
          <a:prstGeom prst="rect">
            <a:avLst/>
          </a:prstGeom>
          <a:noFill/>
          <a:ln w="0">
            <a:noFill/>
          </a:ln>
        </p:spPr>
        <p:txBody>
          <a:bodyPr lIns="91440" rIns="91440" tIns="91440" bIns="91440" anchor="t">
            <a:normAutofit/>
          </a:bodyPr>
          <a:p>
            <a:pPr indent="0" algn="ctr">
              <a:lnSpc>
                <a:spcPct val="100000"/>
              </a:lnSpc>
              <a:buNone/>
              <a:tabLst>
                <a:tab algn="l" pos="0"/>
              </a:tabLst>
            </a:pPr>
            <a:r>
              <a:rPr b="0" lang="en" sz="6000" spc="-1" strike="noStrike">
                <a:solidFill>
                  <a:schemeClr val="lt1"/>
                </a:solidFill>
                <a:latin typeface="Playfair Display"/>
                <a:ea typeface="Playfair Display"/>
              </a:rPr>
              <a:t>Thank you!</a:t>
            </a:r>
            <a:endParaRPr b="0" lang="fr-FR" sz="6000" spc="-1" strike="noStrike">
              <a:solidFill>
                <a:schemeClr val="dk1"/>
              </a:solidFill>
              <a:latin typeface="Arial"/>
            </a:endParaRPr>
          </a:p>
        </p:txBody>
      </p:sp>
      <p:sp>
        <p:nvSpPr>
          <p:cNvPr id="110" name="PlaceHolder 2"/>
          <p:cNvSpPr>
            <a:spLocks noGrp="1"/>
          </p:cNvSpPr>
          <p:nvPr>
            <p:ph type="subTitle"/>
          </p:nvPr>
        </p:nvSpPr>
        <p:spPr>
          <a:xfrm>
            <a:off x="2343240" y="1838160"/>
            <a:ext cx="4447800" cy="105696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 sz="1400" spc="-1" strike="noStrike">
                <a:solidFill>
                  <a:srgbClr val="efefef"/>
                </a:solidFill>
                <a:latin typeface="Work Sans"/>
                <a:ea typeface="Work Sans"/>
              </a:rPr>
              <a:t>Do you have any questions?</a:t>
            </a:r>
            <a:endParaRPr b="0" lang="en-US" sz="1400" spc="-1" strike="noStrike">
              <a:solidFill>
                <a:srgbClr val="ffffff"/>
              </a:solidFill>
              <a:latin typeface="OpenSymbol"/>
            </a:endParaRPr>
          </a:p>
        </p:txBody>
      </p:sp>
      <p:sp>
        <p:nvSpPr>
          <p:cNvPr id="111" name="Google Shape;421;p46"/>
          <p:cNvSpPr/>
          <p:nvPr/>
        </p:nvSpPr>
        <p:spPr>
          <a:xfrm>
            <a:off x="2495520" y="4314960"/>
            <a:ext cx="4152600" cy="256680"/>
          </a:xfrm>
          <a:prstGeom prst="rect">
            <a:avLst/>
          </a:prstGeom>
          <a:noFill/>
          <a:ln w="0">
            <a:noFill/>
          </a:ln>
        </p:spPr>
        <p:style>
          <a:lnRef idx="0"/>
          <a:fillRef idx="0"/>
          <a:effectRef idx="0"/>
          <a:fontRef idx="minor"/>
        </p:style>
        <p:txBody>
          <a:bodyPr lIns="870823080" rIns="870823080" tIns="128520" bIns="128520" anchor="t">
            <a:normAutofit/>
          </a:bodyPr>
          <a:p>
            <a:pPr algn="ctr" defTabSz="914400">
              <a:lnSpc>
                <a:spcPct val="100000"/>
              </a:lnSpc>
              <a:tabLst>
                <a:tab algn="l" pos="0"/>
              </a:tabLst>
            </a:pPr>
            <a:r>
              <a:rPr b="0" lang="en" sz="1200" spc="-1" strike="noStrike">
                <a:solidFill>
                  <a:schemeClr val="dk1"/>
                </a:solidFill>
                <a:latin typeface="Arial"/>
              </a:rPr>
              <a:t>+91 620 421 838</a:t>
            </a:r>
            <a:endParaRPr b="0" lang="en-US" sz="1200" spc="-1" strike="noStrike">
              <a:solidFill>
                <a:srgbClr val="ffffff"/>
              </a:solidFill>
              <a:latin typeface="OpenSymbol"/>
            </a:endParaRPr>
          </a:p>
        </p:txBody>
      </p:sp>
      <p:grpSp>
        <p:nvGrpSpPr>
          <p:cNvPr id="112" name="Google Shape;422;p46"/>
          <p:cNvGrpSpPr/>
          <p:nvPr/>
        </p:nvGrpSpPr>
        <p:grpSpPr>
          <a:xfrm>
            <a:off x="3966480" y="3132720"/>
            <a:ext cx="345600" cy="345240"/>
            <a:chOff x="3966480" y="3132720"/>
            <a:chExt cx="345600" cy="345240"/>
          </a:xfrm>
        </p:grpSpPr>
        <p:sp>
          <p:nvSpPr>
            <p:cNvPr id="113" name="Google Shape;423;p46"/>
            <p:cNvSpPr/>
            <p:nvPr/>
          </p:nvSpPr>
          <p:spPr>
            <a:xfrm>
              <a:off x="3966480" y="3132720"/>
              <a:ext cx="345600" cy="345240"/>
            </a:xfrm>
            <a:custGeom>
              <a:avLst/>
              <a:gdLst>
                <a:gd name="textAreaLeft" fmla="*/ 0 w 345600"/>
                <a:gd name="textAreaRight" fmla="*/ 345960 w 345600"/>
                <a:gd name="textAreaTop" fmla="*/ 0 h 345240"/>
                <a:gd name="textAreaBottom" fmla="*/ 345600 h 345240"/>
              </a:gdLst>
              <a:ah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14" name="Google Shape;424;p46"/>
            <p:cNvSpPr/>
            <p:nvPr/>
          </p:nvSpPr>
          <p:spPr>
            <a:xfrm>
              <a:off x="4031280" y="3197880"/>
              <a:ext cx="214920" cy="214920"/>
            </a:xfrm>
            <a:custGeom>
              <a:avLst/>
              <a:gdLst>
                <a:gd name="textAreaLeft" fmla="*/ 0 w 214920"/>
                <a:gd name="textAreaRight" fmla="*/ 215280 w 214920"/>
                <a:gd name="textAreaTop" fmla="*/ 0 h 214920"/>
                <a:gd name="textAreaBottom" fmla="*/ 215280 h 214920"/>
              </a:gdLst>
              <a:ah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15" name="Google Shape;425;p46"/>
            <p:cNvSpPr/>
            <p:nvPr/>
          </p:nvSpPr>
          <p:spPr>
            <a:xfrm>
              <a:off x="4081320" y="3249000"/>
              <a:ext cx="114480" cy="112320"/>
            </a:xfrm>
            <a:custGeom>
              <a:avLst/>
              <a:gdLst>
                <a:gd name="textAreaLeft" fmla="*/ 0 w 114480"/>
                <a:gd name="textAreaRight" fmla="*/ 114840 w 114480"/>
                <a:gd name="textAreaTop" fmla="*/ 0 h 112320"/>
                <a:gd name="textAreaBottom" fmla="*/ 112680 h 112320"/>
              </a:gdLst>
              <a:ah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w="0">
              <a:noFill/>
            </a:ln>
          </p:spPr>
          <p:style>
            <a:lnRef idx="0"/>
            <a:fillRef idx="0"/>
            <a:effectRef idx="0"/>
            <a:fontRef idx="minor"/>
          </p:style>
          <p:txBody>
            <a:bodyPr tIns="56160" bIns="5616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16" name="Google Shape;426;p46"/>
            <p:cNvSpPr/>
            <p:nvPr/>
          </p:nvSpPr>
          <p:spPr>
            <a:xfrm>
              <a:off x="4182480" y="3225600"/>
              <a:ext cx="29160" cy="28800"/>
            </a:xfrm>
            <a:custGeom>
              <a:avLst/>
              <a:gdLst>
                <a:gd name="textAreaLeft" fmla="*/ 0 w 29160"/>
                <a:gd name="textAreaRight" fmla="*/ 29520 w 29160"/>
                <a:gd name="textAreaTop" fmla="*/ 0 h 28800"/>
                <a:gd name="textAreaBottom" fmla="*/ 29160 h 28800"/>
              </a:gdLst>
              <a:ah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w="0">
              <a:noFill/>
            </a:ln>
          </p:spPr>
          <p:style>
            <a:lnRef idx="0"/>
            <a:fillRef idx="0"/>
            <a:effectRef idx="0"/>
            <a:fontRef idx="minor"/>
          </p:style>
          <p:txBody>
            <a:bodyPr tIns="14400" bIns="14400" anchor="ctr">
              <a:noAutofit/>
            </a:bodyPr>
            <a:p>
              <a:pPr defTabSz="914400">
                <a:lnSpc>
                  <a:spcPct val="100000"/>
                </a:lnSpc>
                <a:tabLst>
                  <a:tab algn="l" pos="0"/>
                </a:tabLst>
              </a:pPr>
              <a:endParaRPr b="0" lang="en-US" sz="1800" spc="-1" strike="noStrike">
                <a:solidFill>
                  <a:srgbClr val="000000"/>
                </a:solidFill>
                <a:latin typeface="OpenSymbol"/>
              </a:endParaRPr>
            </a:p>
          </p:txBody>
        </p:sp>
      </p:grpSp>
      <p:grpSp>
        <p:nvGrpSpPr>
          <p:cNvPr id="117" name="Google Shape;427;p46"/>
          <p:cNvGrpSpPr/>
          <p:nvPr/>
        </p:nvGrpSpPr>
        <p:grpSpPr>
          <a:xfrm>
            <a:off x="4831560" y="3132720"/>
            <a:ext cx="345600" cy="345240"/>
            <a:chOff x="4831560" y="3132720"/>
            <a:chExt cx="345600" cy="345240"/>
          </a:xfrm>
        </p:grpSpPr>
        <p:sp>
          <p:nvSpPr>
            <p:cNvPr id="118" name="Google Shape;428;p46"/>
            <p:cNvSpPr/>
            <p:nvPr/>
          </p:nvSpPr>
          <p:spPr>
            <a:xfrm>
              <a:off x="4831560" y="3132720"/>
              <a:ext cx="345600" cy="345240"/>
            </a:xfrm>
            <a:custGeom>
              <a:avLst/>
              <a:gdLst>
                <a:gd name="textAreaLeft" fmla="*/ 0 w 345600"/>
                <a:gd name="textAreaRight" fmla="*/ 345960 w 345600"/>
                <a:gd name="textAreaTop" fmla="*/ 0 h 345240"/>
                <a:gd name="textAreaBottom" fmla="*/ 345600 h 345240"/>
              </a:gdLst>
              <a:ah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19" name="Google Shape;429;p46"/>
            <p:cNvSpPr/>
            <p:nvPr/>
          </p:nvSpPr>
          <p:spPr>
            <a:xfrm>
              <a:off x="4911120" y="3270960"/>
              <a:ext cx="47520" cy="120240"/>
            </a:xfrm>
            <a:custGeom>
              <a:avLst/>
              <a:gdLst>
                <a:gd name="textAreaLeft" fmla="*/ 0 w 47520"/>
                <a:gd name="textAreaRight" fmla="*/ 47880 w 47520"/>
                <a:gd name="textAreaTop" fmla="*/ 0 h 120240"/>
                <a:gd name="textAreaBottom" fmla="*/ 120600 h 120240"/>
              </a:gdLst>
              <a:ah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w="0">
              <a:noFill/>
            </a:ln>
          </p:spPr>
          <p:style>
            <a:lnRef idx="0"/>
            <a:fillRef idx="0"/>
            <a:effectRef idx="0"/>
            <a:fontRef idx="minor"/>
          </p:style>
          <p:txBody>
            <a:bodyPr tIns="60120" bIns="6012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20" name="Google Shape;430;p46"/>
            <p:cNvSpPr/>
            <p:nvPr/>
          </p:nvSpPr>
          <p:spPr>
            <a:xfrm>
              <a:off x="4903920" y="3205440"/>
              <a:ext cx="54720" cy="54720"/>
            </a:xfrm>
            <a:custGeom>
              <a:avLst/>
              <a:gdLst>
                <a:gd name="textAreaLeft" fmla="*/ 0 w 54720"/>
                <a:gd name="textAreaRight" fmla="*/ 55080 w 54720"/>
                <a:gd name="textAreaTop" fmla="*/ 0 h 54720"/>
                <a:gd name="textAreaBottom" fmla="*/ 55080 h 54720"/>
              </a:gdLst>
              <a:ah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w="0">
              <a:noFill/>
            </a:ln>
          </p:spPr>
          <p:style>
            <a:lnRef idx="0"/>
            <a:fillRef idx="0"/>
            <a:effectRef idx="0"/>
            <a:fontRef idx="minor"/>
          </p:style>
          <p:txBody>
            <a:bodyPr tIns="27360" bIns="27360" anchor="ctr">
              <a:noAutofit/>
            </a:bodyPr>
            <a:p>
              <a:pPr defTabSz="914400">
                <a:lnSpc>
                  <a:spcPct val="100000"/>
                </a:lnSpc>
                <a:tabLst>
                  <a:tab algn="l" pos="0"/>
                </a:tabLst>
              </a:pPr>
              <a:endParaRPr b="0" lang="en-US" sz="1800" spc="-1" strike="noStrike">
                <a:solidFill>
                  <a:srgbClr val="000000"/>
                </a:solidFill>
                <a:latin typeface="OpenSymbol"/>
              </a:endParaRPr>
            </a:p>
          </p:txBody>
        </p:sp>
        <p:sp>
          <p:nvSpPr>
            <p:cNvPr id="121" name="Google Shape;431;p46"/>
            <p:cNvSpPr/>
            <p:nvPr/>
          </p:nvSpPr>
          <p:spPr>
            <a:xfrm>
              <a:off x="4983840" y="3270960"/>
              <a:ext cx="127800" cy="120240"/>
            </a:xfrm>
            <a:custGeom>
              <a:avLst/>
              <a:gdLst>
                <a:gd name="textAreaLeft" fmla="*/ 0 w 127800"/>
                <a:gd name="textAreaRight" fmla="*/ 128160 w 127800"/>
                <a:gd name="textAreaTop" fmla="*/ 0 h 120240"/>
                <a:gd name="textAreaBottom" fmla="*/ 120600 h 120240"/>
              </a:gdLst>
              <a:ah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w="0">
              <a:noFill/>
            </a:ln>
          </p:spPr>
          <p:style>
            <a:lnRef idx="0"/>
            <a:fillRef idx="0"/>
            <a:effectRef idx="0"/>
            <a:fontRef idx="minor"/>
          </p:style>
          <p:txBody>
            <a:bodyPr tIns="60120" bIns="60120" anchor="ctr">
              <a:noAutofit/>
            </a:bodyPr>
            <a:p>
              <a:pPr defTabSz="914400">
                <a:lnSpc>
                  <a:spcPct val="100000"/>
                </a:lnSpc>
                <a:tabLst>
                  <a:tab algn="l" pos="0"/>
                </a:tabLst>
              </a:pPr>
              <a:endParaRPr b="0" lang="en-US" sz="1800" spc="-1" strike="noStrike">
                <a:solidFill>
                  <a:srgbClr val="000000"/>
                </a:solidFill>
                <a:latin typeface="OpenSymbol"/>
              </a:endParaRPr>
            </a:p>
          </p:txBody>
        </p:sp>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3" name="PlaceHolder 1"/>
          <p:cNvSpPr>
            <a:spLocks noGrp="1"/>
          </p:cNvSpPr>
          <p:nvPr>
            <p:ph type="title"/>
          </p:nvPr>
        </p:nvSpPr>
        <p:spPr>
          <a:xfrm>
            <a:off x="723960" y="447840"/>
            <a:ext cx="7705440" cy="571320"/>
          </a:xfrm>
          <a:prstGeom prst="rect">
            <a:avLst/>
          </a:prstGeom>
          <a:noFill/>
          <a:ln w="0">
            <a:noFill/>
          </a:ln>
        </p:spPr>
        <p:txBody>
          <a:bodyPr lIns="91440" rIns="91440" tIns="91440" bIns="91440" anchor="t">
            <a:normAutofit fontScale="87027"/>
          </a:bodyPr>
          <a:p>
            <a:pPr indent="0" algn="ctr">
              <a:lnSpc>
                <a:spcPct val="100000"/>
              </a:lnSpc>
              <a:buNone/>
              <a:tabLst>
                <a:tab algn="l" pos="0"/>
              </a:tabLst>
            </a:pPr>
            <a:r>
              <a:rPr b="0" lang="en" sz="3000" spc="-1" strike="noStrike">
                <a:solidFill>
                  <a:schemeClr val="lt1"/>
                </a:solidFill>
                <a:latin typeface="Playfair Display"/>
                <a:ea typeface="Playfair Display"/>
              </a:rPr>
              <a:t>Introduction</a:t>
            </a:r>
            <a:endParaRPr b="0" lang="fr-FR" sz="3000" spc="-1" strike="noStrike">
              <a:solidFill>
                <a:schemeClr val="dk1"/>
              </a:solidFill>
              <a:latin typeface="Arial"/>
            </a:endParaRPr>
          </a:p>
        </p:txBody>
      </p:sp>
      <p:sp>
        <p:nvSpPr>
          <p:cNvPr id="74" name="PlaceHolder 2"/>
          <p:cNvSpPr>
            <a:spLocks noGrp="1"/>
          </p:cNvSpPr>
          <p:nvPr>
            <p:ph/>
          </p:nvPr>
        </p:nvSpPr>
        <p:spPr>
          <a:xfrm>
            <a:off x="723960" y="1752480"/>
            <a:ext cx="4895640" cy="25333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rgbClr val="efefef"/>
                </a:solidFill>
                <a:latin typeface="Work Sans"/>
                <a:ea typeface="Work Sans"/>
              </a:rPr>
              <a:t>This presentation aims to educate participants on the various types of phishing attacks, how to recognize them, and the best practices for avoiding falling victim to these schemes.</a:t>
            </a:r>
            <a:endParaRPr b="0" lang="fr-FR" sz="1400" spc="-1" strike="noStrike">
              <a:solidFill>
                <a:srgbClr val="000000"/>
              </a:solidFill>
              <a:latin typeface="Arial"/>
            </a:endParaRPr>
          </a:p>
        </p:txBody>
      </p:sp>
      <p:cxnSp>
        <p:nvCxnSpPr>
          <p:cNvPr id="75" name="Google Shape;188;p32"/>
          <p:cNvCxnSpPr/>
          <p:nvPr/>
        </p:nvCxnSpPr>
        <p:spPr>
          <a:xfrm>
            <a:off x="0" y="1305000"/>
            <a:ext cx="9144360" cy="360"/>
          </a:xfrm>
          <a:prstGeom prst="straightConnector1">
            <a:avLst/>
          </a:prstGeom>
          <a:ln w="9525">
            <a:solidFill>
              <a:srgbClr val="efefef"/>
            </a:solidFill>
            <a:round/>
          </a:ln>
        </p:spPr>
      </p:cxnSp>
      <p:pic>
        <p:nvPicPr>
          <p:cNvPr id="76" name="Google Shape;189;p32" descr=""/>
          <p:cNvPicPr/>
          <p:nvPr/>
        </p:nvPicPr>
        <p:blipFill>
          <a:blip r:embed="rId1"/>
          <a:srcRect l="12991" t="0" r="12983" b="0"/>
          <a:stretch/>
        </p:blipFill>
        <p:spPr>
          <a:xfrm>
            <a:off x="5620320" y="1755000"/>
            <a:ext cx="2810160" cy="253188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 name="Google Shape;178;p31"/>
          <p:cNvSpPr/>
          <p:nvPr/>
        </p:nvSpPr>
        <p:spPr>
          <a:xfrm>
            <a:off x="171360" y="190440"/>
            <a:ext cx="8791200" cy="4771800"/>
          </a:xfrm>
          <a:prstGeom prst="rect">
            <a:avLst/>
          </a:prstGeom>
          <a:noFill/>
          <a:ln w="0">
            <a:noFill/>
          </a:ln>
        </p:spPr>
        <p:style>
          <a:lnRef idx="0"/>
          <a:fillRef idx="0"/>
          <a:effectRef idx="0"/>
          <a:fontRef idx="minor"/>
        </p:style>
        <p:txBody>
          <a:bodyPr lIns="870823080" rIns="870823080" tIns="2386080" bIns="2386080" anchor="t">
            <a:normAutofit/>
          </a:bodyPr>
          <a:p>
            <a:pPr defTabSz="914400">
              <a:lnSpc>
                <a:spcPct val="100000"/>
              </a:lnSpc>
              <a:tabLst>
                <a:tab algn="l" pos="0"/>
              </a:tabLst>
            </a:pPr>
            <a:endParaRPr b="0" lang="fr-FR" sz="1800" spc="-1" strike="noStrike">
              <a:solidFill>
                <a:schemeClr val="dk1"/>
              </a:solidFill>
              <a:latin typeface="Arial"/>
            </a:endParaRPr>
          </a:p>
        </p:txBody>
      </p:sp>
      <p:sp>
        <p:nvSpPr>
          <p:cNvPr id="78" name="PlaceHolder 1"/>
          <p:cNvSpPr>
            <a:spLocks noGrp="1"/>
          </p:cNvSpPr>
          <p:nvPr>
            <p:ph type="subTitle"/>
          </p:nvPr>
        </p:nvSpPr>
        <p:spPr>
          <a:xfrm>
            <a:off x="2143080" y="3247920"/>
            <a:ext cx="4838400" cy="475920"/>
          </a:xfrm>
          <a:prstGeom prst="rect">
            <a:avLst/>
          </a:prstGeom>
          <a:noFill/>
          <a:ln w="0">
            <a:noFill/>
          </a:ln>
        </p:spPr>
        <p:txBody>
          <a:bodyPr lIns="91440" rIns="91440" tIns="91440" bIns="91440" anchor="ctr">
            <a:normAutofit/>
          </a:bodyPr>
          <a:p>
            <a:pPr algn="ctr"/>
            <a:endParaRPr b="0" lang="en-US" sz="1200" spc="-1" strike="noStrike">
              <a:solidFill>
                <a:schemeClr val="lt1"/>
              </a:solidFill>
              <a:latin typeface="Work Sans"/>
              <a:ea typeface="Work Sans"/>
            </a:endParaRPr>
          </a:p>
        </p:txBody>
      </p:sp>
      <p:sp>
        <p:nvSpPr>
          <p:cNvPr id="79" name="PlaceHolder 2"/>
          <p:cNvSpPr>
            <a:spLocks noGrp="1"/>
          </p:cNvSpPr>
          <p:nvPr>
            <p:ph type="title"/>
          </p:nvPr>
        </p:nvSpPr>
        <p:spPr>
          <a:xfrm>
            <a:off x="733320" y="2552760"/>
            <a:ext cx="7676640" cy="83772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 sz="4200" spc="-1" strike="noStrike">
                <a:solidFill>
                  <a:schemeClr val="lt1"/>
                </a:solidFill>
                <a:latin typeface="Playfair Display"/>
                <a:ea typeface="Playfair Display"/>
              </a:rPr>
              <a:t>Phishing Awareness</a:t>
            </a:r>
            <a:endParaRPr b="0" lang="fr-FR" sz="4200" spc="-1" strike="noStrike">
              <a:solidFill>
                <a:schemeClr val="dk1"/>
              </a:solidFill>
              <a:latin typeface="Arial"/>
            </a:endParaRPr>
          </a:p>
        </p:txBody>
      </p:sp>
      <p:sp>
        <p:nvSpPr>
          <p:cNvPr id="80" name="PlaceHolder 3"/>
          <p:cNvSpPr>
            <a:spLocks noGrp="1"/>
          </p:cNvSpPr>
          <p:nvPr>
            <p:ph type="title"/>
          </p:nvPr>
        </p:nvSpPr>
        <p:spPr>
          <a:xfrm>
            <a:off x="3924360" y="1266840"/>
            <a:ext cx="1266480" cy="1266480"/>
          </a:xfrm>
          <a:prstGeom prst="rect">
            <a:avLst/>
          </a:prstGeom>
          <a:noFill/>
          <a:ln w="9360">
            <a:solidFill>
              <a:schemeClr val="lt1"/>
            </a:solidFill>
            <a:round/>
          </a:ln>
        </p:spPr>
        <p:txBody>
          <a:bodyPr lIns="91440" rIns="91440" tIns="91440" bIns="91440" anchor="b">
            <a:normAutofit/>
          </a:bodyPr>
          <a:p>
            <a:pPr indent="0" algn="ctr">
              <a:lnSpc>
                <a:spcPct val="100000"/>
              </a:lnSpc>
              <a:buNone/>
              <a:tabLst>
                <a:tab algn="l" pos="0"/>
              </a:tabLst>
            </a:pPr>
            <a:r>
              <a:rPr b="0" lang="en" sz="5000" spc="-1" strike="noStrike">
                <a:solidFill>
                  <a:schemeClr val="lt1"/>
                </a:solidFill>
                <a:latin typeface="Playfair Display"/>
                <a:ea typeface="Playfair Display"/>
              </a:rPr>
              <a:t>01</a:t>
            </a:r>
            <a:endParaRPr b="0" lang="fr-FR" sz="5000" spc="-1" strike="noStrike">
              <a:solidFill>
                <a:schemeClr val="dk1"/>
              </a:solidFill>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PlaceHolder 1"/>
          <p:cNvSpPr>
            <a:spLocks noGrp="1"/>
          </p:cNvSpPr>
          <p:nvPr>
            <p:ph type="title"/>
          </p:nvPr>
        </p:nvSpPr>
        <p:spPr>
          <a:xfrm>
            <a:off x="723960" y="447840"/>
            <a:ext cx="7705440" cy="571320"/>
          </a:xfrm>
          <a:prstGeom prst="rect">
            <a:avLst/>
          </a:prstGeom>
          <a:noFill/>
          <a:ln w="0">
            <a:noFill/>
          </a:ln>
        </p:spPr>
        <p:txBody>
          <a:bodyPr lIns="91440" rIns="91440" tIns="91440" bIns="91440" anchor="t">
            <a:normAutofit fontScale="87027"/>
          </a:bodyPr>
          <a:p>
            <a:pPr indent="0" algn="ctr">
              <a:lnSpc>
                <a:spcPct val="100000"/>
              </a:lnSpc>
              <a:buNone/>
              <a:tabLst>
                <a:tab algn="l" pos="0"/>
              </a:tabLst>
            </a:pPr>
            <a:r>
              <a:rPr b="0" lang="en" sz="3000" spc="-1" strike="noStrike">
                <a:solidFill>
                  <a:schemeClr val="lt1"/>
                </a:solidFill>
                <a:latin typeface="Playfair Display"/>
                <a:ea typeface="Playfair Display"/>
              </a:rPr>
              <a:t>Types of Phishing Attacks</a:t>
            </a:r>
            <a:endParaRPr b="0" lang="fr-FR" sz="3000" spc="-1" strike="noStrike">
              <a:solidFill>
                <a:schemeClr val="dk1"/>
              </a:solidFill>
              <a:latin typeface="Arial"/>
            </a:endParaRPr>
          </a:p>
        </p:txBody>
      </p:sp>
      <p:sp>
        <p:nvSpPr>
          <p:cNvPr id="82" name="PlaceHolder 2"/>
          <p:cNvSpPr>
            <a:spLocks noGrp="1"/>
          </p:cNvSpPr>
          <p:nvPr>
            <p:ph/>
          </p:nvPr>
        </p:nvSpPr>
        <p:spPr>
          <a:xfrm>
            <a:off x="723960" y="1752480"/>
            <a:ext cx="4895640" cy="25333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rgbClr val="efefef"/>
                </a:solidFill>
                <a:latin typeface="Work Sans"/>
                <a:ea typeface="Work Sans"/>
              </a:rPr>
              <a:t>Phishing attacks come in various forms, including email phishing, spear phishing, vishing (voice phishing), and smishing (SMS phishing). Each type targets individuals through different channels, aiming to trick them into revealing sensitive information or downloading malicious software. Understanding these types is crucial for effective prevention.</a:t>
            </a:r>
            <a:endParaRPr b="0" lang="fr-FR" sz="1400" spc="-1" strike="noStrike">
              <a:solidFill>
                <a:srgbClr val="000000"/>
              </a:solidFill>
              <a:latin typeface="Arial"/>
            </a:endParaRPr>
          </a:p>
        </p:txBody>
      </p:sp>
      <p:cxnSp>
        <p:nvCxnSpPr>
          <p:cNvPr id="83" name="Google Shape;188;p32"/>
          <p:cNvCxnSpPr/>
          <p:nvPr/>
        </p:nvCxnSpPr>
        <p:spPr>
          <a:xfrm>
            <a:off x="0" y="1305000"/>
            <a:ext cx="9144360" cy="360"/>
          </a:xfrm>
          <a:prstGeom prst="straightConnector1">
            <a:avLst/>
          </a:prstGeom>
          <a:ln w="9525">
            <a:solidFill>
              <a:srgbClr val="efefef"/>
            </a:solidFill>
            <a:round/>
          </a:ln>
        </p:spPr>
      </p:cxnSp>
      <p:pic>
        <p:nvPicPr>
          <p:cNvPr id="84" name="Google Shape;189;p32" descr=""/>
          <p:cNvPicPr/>
          <p:nvPr/>
        </p:nvPicPr>
        <p:blipFill>
          <a:blip r:embed="rId1"/>
          <a:srcRect l="12991" t="0" r="12983" b="0"/>
          <a:stretch/>
        </p:blipFill>
        <p:spPr>
          <a:xfrm>
            <a:off x="5620320" y="1755000"/>
            <a:ext cx="2810160" cy="2531880"/>
          </a:xfrm>
          <a:prstGeom prst="rect">
            <a:avLst/>
          </a:prstGeom>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PlaceHolder 1"/>
          <p:cNvSpPr>
            <a:spLocks noGrp="1"/>
          </p:cNvSpPr>
          <p:nvPr>
            <p:ph type="subTitle"/>
          </p:nvPr>
        </p:nvSpPr>
        <p:spPr>
          <a:xfrm>
            <a:off x="723960" y="1704960"/>
            <a:ext cx="5257440" cy="2761920"/>
          </a:xfrm>
          <a:prstGeom prst="rect">
            <a:avLst/>
          </a:prstGeom>
          <a:noFill/>
          <a:ln w="0">
            <a:noFill/>
          </a:ln>
        </p:spPr>
        <p:txBody>
          <a:bodyPr lIns="91440" rIns="91440" tIns="91440" bIns="91440" anchor="t">
            <a:normAutofit/>
          </a:bodyPr>
          <a:p>
            <a:pPr>
              <a:lnSpc>
                <a:spcPct val="100000"/>
              </a:lnSpc>
              <a:tabLst>
                <a:tab algn="l" pos="0"/>
              </a:tabLst>
            </a:pPr>
            <a:r>
              <a:rPr b="0" lang="en" sz="1400" spc="-1" strike="noStrike">
                <a:solidFill>
                  <a:schemeClr val="lt1"/>
                </a:solidFill>
                <a:latin typeface="Work Sans"/>
                <a:ea typeface="Work Sans"/>
              </a:rPr>
              <a:t>Phishing emails often contain red flags such as generic greetings, misspellings, unfamiliar sender addresses, and hyperlinks that don’t match the displayed text. Training individuals to identify these signs can significantly reduce the chances of falling victim to phishing attempts.</a:t>
            </a:r>
            <a:endParaRPr b="0" lang="en-US" sz="1400" spc="-1" strike="noStrike">
              <a:solidFill>
                <a:srgbClr val="ffffff"/>
              </a:solidFill>
              <a:latin typeface="OpenSymbol"/>
            </a:endParaRPr>
          </a:p>
        </p:txBody>
      </p:sp>
      <p:sp>
        <p:nvSpPr>
          <p:cNvPr id="86" name="PlaceHolder 2"/>
          <p:cNvSpPr>
            <a:spLocks noGrp="1"/>
          </p:cNvSpPr>
          <p:nvPr>
            <p:ph type="title"/>
          </p:nvPr>
        </p:nvSpPr>
        <p:spPr>
          <a:xfrm>
            <a:off x="723960" y="447840"/>
            <a:ext cx="7705440" cy="571320"/>
          </a:xfrm>
          <a:prstGeom prst="rect">
            <a:avLst/>
          </a:prstGeom>
          <a:noFill/>
          <a:ln w="0">
            <a:noFill/>
          </a:ln>
        </p:spPr>
        <p:txBody>
          <a:bodyPr lIns="91440" rIns="91440" tIns="91440" bIns="91440" anchor="t">
            <a:normAutofit fontScale="87027"/>
          </a:bodyPr>
          <a:p>
            <a:pPr indent="0">
              <a:lnSpc>
                <a:spcPct val="100000"/>
              </a:lnSpc>
              <a:buNone/>
              <a:tabLst>
                <a:tab algn="l" pos="0"/>
              </a:tabLst>
            </a:pPr>
            <a:r>
              <a:rPr b="0" lang="en" sz="3000" spc="-1" strike="noStrike">
                <a:solidFill>
                  <a:schemeClr val="lt1"/>
                </a:solidFill>
                <a:latin typeface="Playfair Display"/>
                <a:ea typeface="Playfair Display"/>
              </a:rPr>
              <a:t>Recognizing Phishing Emails</a:t>
            </a:r>
            <a:endParaRPr b="0" lang="fr-FR" sz="3000" spc="-1" strike="noStrike">
              <a:solidFill>
                <a:schemeClr val="dk1"/>
              </a:solidFill>
              <a:latin typeface="Arial"/>
            </a:endParaRPr>
          </a:p>
        </p:txBody>
      </p:sp>
      <p:cxnSp>
        <p:nvCxnSpPr>
          <p:cNvPr id="87" name="Google Shape;173;p30"/>
          <p:cNvCxnSpPr/>
          <p:nvPr/>
        </p:nvCxnSpPr>
        <p:spPr>
          <a:xfrm>
            <a:off x="0" y="1305000"/>
            <a:ext cx="9144360" cy="360"/>
          </a:xfrm>
          <a:prstGeom prst="straightConnector1">
            <a:avLst/>
          </a:prstGeom>
          <a:ln w="9525">
            <a:solidFill>
              <a:srgbClr val="efefef"/>
            </a:solidFill>
            <a:round/>
          </a:ln>
        </p:spPr>
      </p:cxn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8" name="PlaceHolder 1"/>
          <p:cNvSpPr>
            <a:spLocks noGrp="1"/>
          </p:cNvSpPr>
          <p:nvPr>
            <p:ph type="subTitle"/>
          </p:nvPr>
        </p:nvSpPr>
        <p:spPr>
          <a:xfrm>
            <a:off x="723960" y="1704960"/>
            <a:ext cx="5257440" cy="2761920"/>
          </a:xfrm>
          <a:prstGeom prst="rect">
            <a:avLst/>
          </a:prstGeom>
          <a:noFill/>
          <a:ln w="0">
            <a:noFill/>
          </a:ln>
        </p:spPr>
        <p:txBody>
          <a:bodyPr lIns="91440" rIns="91440" tIns="91440" bIns="91440" anchor="t">
            <a:normAutofit/>
          </a:bodyPr>
          <a:p>
            <a:pPr>
              <a:lnSpc>
                <a:spcPct val="100000"/>
              </a:lnSpc>
              <a:tabLst>
                <a:tab algn="l" pos="0"/>
              </a:tabLst>
            </a:pPr>
            <a:r>
              <a:rPr b="0" lang="en" sz="1400" spc="-1" strike="noStrike">
                <a:solidFill>
                  <a:schemeClr val="lt1"/>
                </a:solidFill>
                <a:latin typeface="Work Sans"/>
                <a:ea typeface="Work Sans"/>
              </a:rPr>
              <a:t>Practicing safe browsing includes ensuring that websites use HTTPS, avoiding dubious or unfamiliar links, and regularly updating browsers and software. Users should also enable security features in their web browsers and be wary of prompts for personal information.</a:t>
            </a:r>
            <a:endParaRPr b="0" lang="en-US" sz="1400" spc="-1" strike="noStrike">
              <a:solidFill>
                <a:srgbClr val="ffffff"/>
              </a:solidFill>
              <a:latin typeface="OpenSymbol"/>
            </a:endParaRPr>
          </a:p>
        </p:txBody>
      </p:sp>
      <p:sp>
        <p:nvSpPr>
          <p:cNvPr id="89" name="PlaceHolder 2"/>
          <p:cNvSpPr>
            <a:spLocks noGrp="1"/>
          </p:cNvSpPr>
          <p:nvPr>
            <p:ph type="title"/>
          </p:nvPr>
        </p:nvSpPr>
        <p:spPr>
          <a:xfrm>
            <a:off x="723960" y="447840"/>
            <a:ext cx="7705440" cy="571320"/>
          </a:xfrm>
          <a:prstGeom prst="rect">
            <a:avLst/>
          </a:prstGeom>
          <a:noFill/>
          <a:ln w="0">
            <a:noFill/>
          </a:ln>
        </p:spPr>
        <p:txBody>
          <a:bodyPr lIns="91440" rIns="91440" tIns="91440" bIns="91440" anchor="t">
            <a:normAutofit fontScale="87027"/>
          </a:bodyPr>
          <a:p>
            <a:pPr indent="0">
              <a:lnSpc>
                <a:spcPct val="100000"/>
              </a:lnSpc>
              <a:buNone/>
              <a:tabLst>
                <a:tab algn="l" pos="0"/>
              </a:tabLst>
            </a:pPr>
            <a:r>
              <a:rPr b="0" lang="en" sz="3000" spc="-1" strike="noStrike">
                <a:solidFill>
                  <a:schemeClr val="lt1"/>
                </a:solidFill>
                <a:latin typeface="Playfair Display"/>
                <a:ea typeface="Playfair Display"/>
              </a:rPr>
              <a:t>Safe Browsing Practices</a:t>
            </a:r>
            <a:endParaRPr b="0" lang="fr-FR" sz="3000" spc="-1" strike="noStrike">
              <a:solidFill>
                <a:schemeClr val="dk1"/>
              </a:solidFill>
              <a:latin typeface="Arial"/>
            </a:endParaRPr>
          </a:p>
        </p:txBody>
      </p:sp>
      <p:cxnSp>
        <p:nvCxnSpPr>
          <p:cNvPr id="90" name="Google Shape;173;p30"/>
          <p:cNvCxnSpPr/>
          <p:nvPr/>
        </p:nvCxnSpPr>
        <p:spPr>
          <a:xfrm>
            <a:off x="0" y="1305000"/>
            <a:ext cx="9144360" cy="360"/>
          </a:xfrm>
          <a:prstGeom prst="straightConnector1">
            <a:avLst/>
          </a:prstGeom>
          <a:ln w="9525">
            <a:solidFill>
              <a:srgbClr val="efefef"/>
            </a:solidFill>
            <a:round/>
          </a:ln>
        </p:spPr>
      </p:cxn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Google Shape;178;p31"/>
          <p:cNvSpPr/>
          <p:nvPr/>
        </p:nvSpPr>
        <p:spPr>
          <a:xfrm>
            <a:off x="171360" y="190440"/>
            <a:ext cx="8791200" cy="4771800"/>
          </a:xfrm>
          <a:prstGeom prst="rect">
            <a:avLst/>
          </a:prstGeom>
          <a:noFill/>
          <a:ln w="0">
            <a:noFill/>
          </a:ln>
        </p:spPr>
        <p:style>
          <a:lnRef idx="0"/>
          <a:fillRef idx="0"/>
          <a:effectRef idx="0"/>
          <a:fontRef idx="minor"/>
        </p:style>
        <p:txBody>
          <a:bodyPr lIns="870823080" rIns="870823080" tIns="2386080" bIns="2386080" anchor="t">
            <a:normAutofit/>
          </a:bodyPr>
          <a:p>
            <a:pPr defTabSz="914400">
              <a:lnSpc>
                <a:spcPct val="100000"/>
              </a:lnSpc>
              <a:tabLst>
                <a:tab algn="l" pos="0"/>
              </a:tabLst>
            </a:pPr>
            <a:endParaRPr b="0" lang="fr-FR" sz="1800" spc="-1" strike="noStrike">
              <a:solidFill>
                <a:schemeClr val="dk1"/>
              </a:solidFill>
              <a:latin typeface="Arial"/>
            </a:endParaRPr>
          </a:p>
        </p:txBody>
      </p:sp>
      <p:sp>
        <p:nvSpPr>
          <p:cNvPr id="92" name="PlaceHolder 1"/>
          <p:cNvSpPr>
            <a:spLocks noGrp="1"/>
          </p:cNvSpPr>
          <p:nvPr>
            <p:ph type="subTitle"/>
          </p:nvPr>
        </p:nvSpPr>
        <p:spPr>
          <a:xfrm>
            <a:off x="2143080" y="3247920"/>
            <a:ext cx="4838400" cy="475920"/>
          </a:xfrm>
          <a:prstGeom prst="rect">
            <a:avLst/>
          </a:prstGeom>
          <a:noFill/>
          <a:ln w="0">
            <a:noFill/>
          </a:ln>
        </p:spPr>
        <p:txBody>
          <a:bodyPr lIns="91440" rIns="91440" tIns="91440" bIns="91440" anchor="ctr">
            <a:normAutofit/>
          </a:bodyPr>
          <a:p>
            <a:pPr algn="ctr"/>
            <a:endParaRPr b="0" lang="en-US" sz="1200" spc="-1" strike="noStrike">
              <a:solidFill>
                <a:schemeClr val="lt1"/>
              </a:solidFill>
              <a:latin typeface="Work Sans"/>
              <a:ea typeface="Work Sans"/>
            </a:endParaRPr>
          </a:p>
        </p:txBody>
      </p:sp>
      <p:sp>
        <p:nvSpPr>
          <p:cNvPr id="93" name="PlaceHolder 2"/>
          <p:cNvSpPr>
            <a:spLocks noGrp="1"/>
          </p:cNvSpPr>
          <p:nvPr>
            <p:ph type="title"/>
          </p:nvPr>
        </p:nvSpPr>
        <p:spPr>
          <a:xfrm>
            <a:off x="733320" y="2552760"/>
            <a:ext cx="7676640" cy="837720"/>
          </a:xfrm>
          <a:prstGeom prst="rect">
            <a:avLst/>
          </a:prstGeom>
          <a:noFill/>
          <a:ln w="0">
            <a:noFill/>
          </a:ln>
        </p:spPr>
        <p:txBody>
          <a:bodyPr lIns="91440" rIns="91440" tIns="91440" bIns="91440" anchor="ctr">
            <a:normAutofit/>
          </a:bodyPr>
          <a:p>
            <a:pPr indent="0" algn="ctr">
              <a:lnSpc>
                <a:spcPct val="100000"/>
              </a:lnSpc>
              <a:buNone/>
              <a:tabLst>
                <a:tab algn="l" pos="0"/>
              </a:tabLst>
            </a:pPr>
            <a:r>
              <a:rPr b="0" lang="en" sz="4200" spc="-1" strike="noStrike">
                <a:solidFill>
                  <a:schemeClr val="lt1"/>
                </a:solidFill>
                <a:latin typeface="Playfair Display"/>
                <a:ea typeface="Playfair Display"/>
              </a:rPr>
              <a:t>Portfolio Creation</a:t>
            </a:r>
            <a:endParaRPr b="0" lang="fr-FR" sz="4200" spc="-1" strike="noStrike">
              <a:solidFill>
                <a:schemeClr val="dk1"/>
              </a:solidFill>
              <a:latin typeface="Arial"/>
            </a:endParaRPr>
          </a:p>
        </p:txBody>
      </p:sp>
      <p:sp>
        <p:nvSpPr>
          <p:cNvPr id="94" name="PlaceHolder 3"/>
          <p:cNvSpPr>
            <a:spLocks noGrp="1"/>
          </p:cNvSpPr>
          <p:nvPr>
            <p:ph type="title"/>
          </p:nvPr>
        </p:nvSpPr>
        <p:spPr>
          <a:xfrm>
            <a:off x="3924360" y="1266840"/>
            <a:ext cx="1266480" cy="1266480"/>
          </a:xfrm>
          <a:prstGeom prst="rect">
            <a:avLst/>
          </a:prstGeom>
          <a:noFill/>
          <a:ln w="9360">
            <a:solidFill>
              <a:schemeClr val="lt1"/>
            </a:solidFill>
            <a:round/>
          </a:ln>
        </p:spPr>
        <p:txBody>
          <a:bodyPr lIns="91440" rIns="91440" tIns="91440" bIns="91440" anchor="b">
            <a:normAutofit/>
          </a:bodyPr>
          <a:p>
            <a:pPr indent="0" algn="ctr">
              <a:lnSpc>
                <a:spcPct val="100000"/>
              </a:lnSpc>
              <a:buNone/>
              <a:tabLst>
                <a:tab algn="l" pos="0"/>
              </a:tabLst>
            </a:pPr>
            <a:r>
              <a:rPr b="0" lang="en" sz="5000" spc="-1" strike="noStrike">
                <a:solidFill>
                  <a:schemeClr val="lt1"/>
                </a:solidFill>
                <a:latin typeface="Playfair Display"/>
                <a:ea typeface="Playfair Display"/>
              </a:rPr>
              <a:t>02</a:t>
            </a:r>
            <a:endParaRPr b="0" lang="fr-FR" sz="5000" spc="-1" strike="noStrike">
              <a:solidFill>
                <a:schemeClr val="dk1"/>
              </a:solidFill>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5" name="PlaceHolder 1"/>
          <p:cNvSpPr>
            <a:spLocks noGrp="1"/>
          </p:cNvSpPr>
          <p:nvPr>
            <p:ph type="subTitle"/>
          </p:nvPr>
        </p:nvSpPr>
        <p:spPr>
          <a:xfrm>
            <a:off x="723960" y="1704960"/>
            <a:ext cx="5257440" cy="2761920"/>
          </a:xfrm>
          <a:prstGeom prst="rect">
            <a:avLst/>
          </a:prstGeom>
          <a:noFill/>
          <a:ln w="0">
            <a:noFill/>
          </a:ln>
        </p:spPr>
        <p:txBody>
          <a:bodyPr lIns="91440" rIns="91440" tIns="91440" bIns="91440" anchor="t">
            <a:normAutofit/>
          </a:bodyPr>
          <a:p>
            <a:pPr>
              <a:lnSpc>
                <a:spcPct val="100000"/>
              </a:lnSpc>
              <a:tabLst>
                <a:tab algn="l" pos="0"/>
              </a:tabLst>
            </a:pPr>
            <a:r>
              <a:rPr b="0" lang="en" sz="1400" spc="-1" strike="noStrike">
                <a:solidFill>
                  <a:schemeClr val="lt1"/>
                </a:solidFill>
                <a:latin typeface="Work Sans"/>
                <a:ea typeface="Work Sans"/>
              </a:rPr>
              <a:t>A personal portfolio should include an introduction, a showcase of work samples, a resume, and contact information. It is important to structure the content effectively to highlight skills and experiences that demonstrate professional capabilities.</a:t>
            </a:r>
            <a:endParaRPr b="0" lang="en-US" sz="1400" spc="-1" strike="noStrike">
              <a:solidFill>
                <a:srgbClr val="ffffff"/>
              </a:solidFill>
              <a:latin typeface="OpenSymbol"/>
            </a:endParaRPr>
          </a:p>
        </p:txBody>
      </p:sp>
      <p:sp>
        <p:nvSpPr>
          <p:cNvPr id="96" name="PlaceHolder 2"/>
          <p:cNvSpPr>
            <a:spLocks noGrp="1"/>
          </p:cNvSpPr>
          <p:nvPr>
            <p:ph type="title"/>
          </p:nvPr>
        </p:nvSpPr>
        <p:spPr>
          <a:xfrm>
            <a:off x="723960" y="447840"/>
            <a:ext cx="7705440" cy="571320"/>
          </a:xfrm>
          <a:prstGeom prst="rect">
            <a:avLst/>
          </a:prstGeom>
          <a:noFill/>
          <a:ln w="0">
            <a:noFill/>
          </a:ln>
        </p:spPr>
        <p:txBody>
          <a:bodyPr lIns="91440" rIns="91440" tIns="91440" bIns="91440" anchor="t">
            <a:normAutofit fontScale="87027"/>
          </a:bodyPr>
          <a:p>
            <a:pPr indent="0">
              <a:lnSpc>
                <a:spcPct val="100000"/>
              </a:lnSpc>
              <a:buNone/>
              <a:tabLst>
                <a:tab algn="l" pos="0"/>
              </a:tabLst>
            </a:pPr>
            <a:r>
              <a:rPr b="0" lang="en" sz="3000" spc="-1" strike="noStrike">
                <a:solidFill>
                  <a:schemeClr val="lt1"/>
                </a:solidFill>
                <a:latin typeface="Playfair Display"/>
                <a:ea typeface="Playfair Display"/>
              </a:rPr>
              <a:t>Essential Components of a Portfolio</a:t>
            </a:r>
            <a:endParaRPr b="0" lang="fr-FR" sz="3000" spc="-1" strike="noStrike">
              <a:solidFill>
                <a:schemeClr val="dk1"/>
              </a:solidFill>
              <a:latin typeface="Arial"/>
            </a:endParaRPr>
          </a:p>
        </p:txBody>
      </p:sp>
      <p:cxnSp>
        <p:nvCxnSpPr>
          <p:cNvPr id="97" name="Google Shape;173;p30"/>
          <p:cNvCxnSpPr/>
          <p:nvPr/>
        </p:nvCxnSpPr>
        <p:spPr>
          <a:xfrm>
            <a:off x="0" y="1305000"/>
            <a:ext cx="9144360" cy="360"/>
          </a:xfrm>
          <a:prstGeom prst="straightConnector1">
            <a:avLst/>
          </a:prstGeom>
          <a:ln w="9525">
            <a:solidFill>
              <a:srgbClr val="efefef"/>
            </a:solidFill>
            <a:round/>
          </a:ln>
        </p:spPr>
      </p:cxn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723960" y="447840"/>
            <a:ext cx="7705440" cy="571320"/>
          </a:xfrm>
          <a:prstGeom prst="rect">
            <a:avLst/>
          </a:prstGeom>
          <a:noFill/>
          <a:ln w="0">
            <a:noFill/>
          </a:ln>
        </p:spPr>
        <p:txBody>
          <a:bodyPr lIns="91440" rIns="91440" tIns="91440" bIns="91440" anchor="t">
            <a:normAutofit fontScale="87027"/>
          </a:bodyPr>
          <a:p>
            <a:pPr indent="0" algn="ctr">
              <a:lnSpc>
                <a:spcPct val="100000"/>
              </a:lnSpc>
              <a:buNone/>
              <a:tabLst>
                <a:tab algn="l" pos="0"/>
              </a:tabLst>
            </a:pPr>
            <a:r>
              <a:rPr b="0" lang="en" sz="3000" spc="-1" strike="noStrike">
                <a:solidFill>
                  <a:schemeClr val="lt1"/>
                </a:solidFill>
                <a:latin typeface="Playfair Display"/>
                <a:ea typeface="Playfair Display"/>
              </a:rPr>
              <a:t>HTML Structure and CSS Styling</a:t>
            </a:r>
            <a:endParaRPr b="0" lang="fr-FR" sz="3000" spc="-1" strike="noStrike">
              <a:solidFill>
                <a:schemeClr val="dk1"/>
              </a:solidFill>
              <a:latin typeface="Arial"/>
            </a:endParaRPr>
          </a:p>
        </p:txBody>
      </p:sp>
      <p:sp>
        <p:nvSpPr>
          <p:cNvPr id="99" name="PlaceHolder 2"/>
          <p:cNvSpPr>
            <a:spLocks noGrp="1"/>
          </p:cNvSpPr>
          <p:nvPr>
            <p:ph/>
          </p:nvPr>
        </p:nvSpPr>
        <p:spPr>
          <a:xfrm>
            <a:off x="723960" y="1752480"/>
            <a:ext cx="4895640" cy="25333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pc="-1" strike="noStrike">
                <a:solidFill>
                  <a:srgbClr val="efefef"/>
                </a:solidFill>
                <a:latin typeface="Work Sans"/>
                <a:ea typeface="Work Sans"/>
              </a:rPr>
              <a:t>The structure of the portfolio can be built using HTML elements such as headers, sections, and links while CSS is used for styling these elements to create a visually appealing layout. Key CSS properties include margins, padding, colors, and fonts to enhance user experience.</a:t>
            </a:r>
            <a:endParaRPr b="0" lang="fr-FR" sz="1400" spc="-1" strike="noStrike">
              <a:solidFill>
                <a:srgbClr val="000000"/>
              </a:solidFill>
              <a:latin typeface="Arial"/>
            </a:endParaRPr>
          </a:p>
        </p:txBody>
      </p:sp>
      <p:cxnSp>
        <p:nvCxnSpPr>
          <p:cNvPr id="100" name="Google Shape;188;p32"/>
          <p:cNvCxnSpPr/>
          <p:nvPr/>
        </p:nvCxnSpPr>
        <p:spPr>
          <a:xfrm>
            <a:off x="0" y="1305000"/>
            <a:ext cx="9144360" cy="360"/>
          </a:xfrm>
          <a:prstGeom prst="straightConnector1">
            <a:avLst/>
          </a:prstGeom>
          <a:ln w="9525">
            <a:solidFill>
              <a:srgbClr val="efefef"/>
            </a:solidFill>
            <a:round/>
          </a:ln>
        </p:spPr>
      </p:cxnSp>
      <p:pic>
        <p:nvPicPr>
          <p:cNvPr id="101" name="Google Shape;189;p32" descr=""/>
          <p:cNvPicPr/>
          <p:nvPr/>
        </p:nvPicPr>
        <p:blipFill>
          <a:blip r:embed="rId1"/>
          <a:srcRect l="12991" t="0" r="12983" b="0"/>
          <a:stretch/>
        </p:blipFill>
        <p:spPr>
          <a:xfrm>
            <a:off x="5620320" y="1755000"/>
            <a:ext cx="2810160" cy="2531880"/>
          </a:xfrm>
          <a:prstGeom prst="rect">
            <a:avLst/>
          </a:prstGeom>
          <a:ln w="0">
            <a:noFill/>
          </a:ln>
        </p:spPr>
      </p:pic>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0.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1.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2.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3.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4.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5.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6.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7.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8.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19.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0.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1.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2.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4.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4.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5.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6.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7.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8.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9.xml><?xml version="1.0" encoding="utf-8"?>
<a:theme xmlns:a="http://schemas.openxmlformats.org/drawingml/2006/main" xmlns:r="http://schemas.openxmlformats.org/officeDocument/2006/relationships" name="Dark Elegant Minitheme">
  <a:themeElements>
    <a:clrScheme name="Simple Light">
      <a:dk1>
        <a:srgbClr val="191919"/>
      </a:dk1>
      <a:lt1>
        <a:srgbClr val="efefef"/>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LibreOffice/7.6.7.2$Linux_X86_64 LibreOffice_project/60$Build-2</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2025-04-15T07:19:39Z</dcterms:created>
  <dc:creator>Unknown Creator</dc:creator>
  <dc:description/>
  <dc:language>en-US</dc:language>
  <cp:lastModifiedBy>Unknown Creator</cp:lastModifiedBy>
  <dcterms:modified xsi:type="dcterms:W3CDTF">2025-04-15T07:19:39Z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